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333333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E9EF"/>
          </a:solidFill>
        </a:fill>
      </a:tcStyle>
    </a:wholeTbl>
    <a:band2H>
      <a:tcTxStyle b="def" i="def"/>
      <a:tcStyle>
        <a:tcBdr/>
        <a:fill>
          <a:solidFill>
            <a:srgbClr val="F2F4F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5DB"/>
          </a:solidFill>
        </a:fill>
      </a:tcStyle>
    </a:wholeTbl>
    <a:band2H>
      <a:tcTxStyle b="def" i="def"/>
      <a:tcStyle>
        <a:tcBdr/>
        <a:fill>
          <a:solidFill>
            <a:srgbClr val="E8EBEE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DD2"/>
          </a:solidFill>
        </a:fill>
      </a:tcStyle>
    </a:wholeTbl>
    <a:band2H>
      <a:tcTxStyle b="def" i="def"/>
      <a:tcStyle>
        <a:tcBdr/>
        <a:fill>
          <a:solidFill>
            <a:srgbClr val="E6E8E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33333"/>
              </a:solidFill>
              <a:prstDash val="solid"/>
              <a:round/>
            </a:ln>
          </a:top>
          <a:bottom>
            <a:ln w="254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33333"/>
              </a:solidFill>
              <a:prstDash val="solid"/>
              <a:round/>
            </a:ln>
          </a:top>
          <a:bottom>
            <a:ln w="254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CC"/>
          </a:solidFill>
        </a:fill>
      </a:tcStyle>
    </a:wholeTbl>
    <a:band2H>
      <a:tcTxStyle b="def" i="def"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3333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3333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33333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rgbClr val="333333"/>
              </a:solidFill>
              <a:prstDash val="solid"/>
              <a:round/>
            </a:ln>
          </a:left>
          <a:right>
            <a:ln w="12700" cap="flat">
              <a:solidFill>
                <a:srgbClr val="333333"/>
              </a:solidFill>
              <a:prstDash val="solid"/>
              <a:round/>
            </a:ln>
          </a:right>
          <a:top>
            <a:ln w="12700" cap="flat">
              <a:solidFill>
                <a:srgbClr val="333333"/>
              </a:solidFill>
              <a:prstDash val="solid"/>
              <a:round/>
            </a:ln>
          </a:top>
          <a:bottom>
            <a:ln w="127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solidFill>
                <a:srgbClr val="333333"/>
              </a:solidFill>
              <a:prstDash val="solid"/>
              <a:round/>
            </a:ln>
          </a:insideH>
          <a:insideV>
            <a:ln w="12700" cap="flat">
              <a:solidFill>
                <a:srgbClr val="333333"/>
              </a:solidFill>
              <a:prstDash val="solid"/>
              <a:round/>
            </a:ln>
          </a:insideV>
        </a:tcBdr>
        <a:fill>
          <a:solidFill>
            <a:srgbClr val="333333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rgbClr val="333333"/>
              </a:solidFill>
              <a:prstDash val="solid"/>
              <a:round/>
            </a:ln>
          </a:left>
          <a:right>
            <a:ln w="12700" cap="flat">
              <a:solidFill>
                <a:srgbClr val="333333"/>
              </a:solidFill>
              <a:prstDash val="solid"/>
              <a:round/>
            </a:ln>
          </a:right>
          <a:top>
            <a:ln w="12700" cap="flat">
              <a:solidFill>
                <a:srgbClr val="333333"/>
              </a:solidFill>
              <a:prstDash val="solid"/>
              <a:round/>
            </a:ln>
          </a:top>
          <a:bottom>
            <a:ln w="127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solidFill>
                <a:srgbClr val="333333"/>
              </a:solidFill>
              <a:prstDash val="solid"/>
              <a:round/>
            </a:ln>
          </a:insideH>
          <a:insideV>
            <a:ln w="12700" cap="flat">
              <a:solidFill>
                <a:srgbClr val="333333"/>
              </a:solidFill>
              <a:prstDash val="solid"/>
              <a:round/>
            </a:ln>
          </a:insideV>
        </a:tcBdr>
        <a:fill>
          <a:solidFill>
            <a:srgbClr val="333333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rgbClr val="333333"/>
              </a:solidFill>
              <a:prstDash val="solid"/>
              <a:round/>
            </a:ln>
          </a:left>
          <a:right>
            <a:ln w="12700" cap="flat">
              <a:solidFill>
                <a:srgbClr val="333333"/>
              </a:solidFill>
              <a:prstDash val="solid"/>
              <a:round/>
            </a:ln>
          </a:right>
          <a:top>
            <a:ln w="50800" cap="flat">
              <a:solidFill>
                <a:srgbClr val="333333"/>
              </a:solidFill>
              <a:prstDash val="solid"/>
              <a:round/>
            </a:ln>
          </a:top>
          <a:bottom>
            <a:ln w="127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solidFill>
                <a:srgbClr val="333333"/>
              </a:solidFill>
              <a:prstDash val="solid"/>
              <a:round/>
            </a:ln>
          </a:insideH>
          <a:insideV>
            <a:ln w="12700" cap="flat">
              <a:solidFill>
                <a:srgbClr val="333333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333333"/>
      </a:tcTxStyle>
      <a:tcStyle>
        <a:tcBdr>
          <a:left>
            <a:ln w="12700" cap="flat">
              <a:solidFill>
                <a:srgbClr val="333333"/>
              </a:solidFill>
              <a:prstDash val="solid"/>
              <a:round/>
            </a:ln>
          </a:left>
          <a:right>
            <a:ln w="12700" cap="flat">
              <a:solidFill>
                <a:srgbClr val="333333"/>
              </a:solidFill>
              <a:prstDash val="solid"/>
              <a:round/>
            </a:ln>
          </a:right>
          <a:top>
            <a:ln w="12700" cap="flat">
              <a:solidFill>
                <a:srgbClr val="333333"/>
              </a:solidFill>
              <a:prstDash val="solid"/>
              <a:round/>
            </a:ln>
          </a:top>
          <a:bottom>
            <a:ln w="25400" cap="flat">
              <a:solidFill>
                <a:srgbClr val="333333"/>
              </a:solidFill>
              <a:prstDash val="solid"/>
              <a:round/>
            </a:ln>
          </a:bottom>
          <a:insideH>
            <a:ln w="12700" cap="flat">
              <a:solidFill>
                <a:srgbClr val="333333"/>
              </a:solidFill>
              <a:prstDash val="solid"/>
              <a:round/>
            </a:ln>
          </a:insideH>
          <a:insideV>
            <a:ln w="12700" cap="flat">
              <a:solidFill>
                <a:srgbClr val="333333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lick to edit the role"/>
          <p:cNvSpPr txBox="1"/>
          <p:nvPr>
            <p:ph type="title" hasCustomPrompt="1"/>
          </p:nvPr>
        </p:nvSpPr>
        <p:spPr>
          <a:xfrm>
            <a:off x="0" y="295773"/>
            <a:ext cx="4572000" cy="6492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accent5"/>
                </a:solidFill>
              </a:defRPr>
            </a:lvl1pPr>
          </a:lstStyle>
          <a:p>
            <a:pPr/>
            <a:r>
              <a:t>Click to edit the role</a:t>
            </a:r>
          </a:p>
        </p:txBody>
      </p:sp>
      <p:sp>
        <p:nvSpPr>
          <p:cNvPr id="15" name="Rectangle 4"/>
          <p:cNvSpPr/>
          <p:nvPr/>
        </p:nvSpPr>
        <p:spPr>
          <a:xfrm rot="21300000">
            <a:off x="799298" y="1922865"/>
            <a:ext cx="2555153" cy="3061493"/>
          </a:xfrm>
          <a:prstGeom prst="rect">
            <a:avLst/>
          </a:prstGeom>
          <a:solidFill>
            <a:srgbClr val="A6A6A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" name="Picture Placeholder 8"/>
          <p:cNvSpPr/>
          <p:nvPr>
            <p:ph type="pic" sz="quarter" idx="21"/>
          </p:nvPr>
        </p:nvSpPr>
        <p:spPr>
          <a:xfrm rot="21300000">
            <a:off x="1017543" y="1844732"/>
            <a:ext cx="2423161" cy="2889505"/>
          </a:xfrm>
          <a:prstGeom prst="rect">
            <a:avLst/>
          </a:prstGeom>
          <a:ln w="38100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pic>
        <p:nvPicPr>
          <p:cNvPr id="1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26666" t="9616" r="38111" b="19303"/>
          <a:stretch>
            <a:fillRect/>
          </a:stretch>
        </p:blipFill>
        <p:spPr>
          <a:xfrm>
            <a:off x="1970697" y="1417753"/>
            <a:ext cx="313949" cy="452528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Rectangle 10"/>
          <p:cNvSpPr/>
          <p:nvPr/>
        </p:nvSpPr>
        <p:spPr>
          <a:xfrm>
            <a:off x="0" y="6035040"/>
            <a:ext cx="9144000" cy="822961"/>
          </a:xfrm>
          <a:prstGeom prst="rect">
            <a:avLst/>
          </a:prstGeom>
          <a:solidFill>
            <a:srgbClr val="F5F5F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Rectangle 13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" name="Freeform: Shape 7"/>
          <p:cNvSpPr/>
          <p:nvPr/>
        </p:nvSpPr>
        <p:spPr>
          <a:xfrm flipH="1">
            <a:off x="2969341" y="5472291"/>
            <a:ext cx="6174659" cy="822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168"/>
                </a:lnTo>
                <a:lnTo>
                  <a:pt x="20396" y="10892"/>
                </a:lnTo>
                <a:lnTo>
                  <a:pt x="21598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770D2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" name="Body Level One…"/>
          <p:cNvSpPr txBox="1"/>
          <p:nvPr>
            <p:ph type="body" sz="quarter" idx="1" hasCustomPrompt="1"/>
          </p:nvPr>
        </p:nvSpPr>
        <p:spPr>
          <a:xfrm>
            <a:off x="3362633" y="5597771"/>
            <a:ext cx="5388078" cy="572001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FontTx/>
              <a:buNone/>
              <a:defRPr sz="20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  <a:lvl2pPr marL="485775" indent="-142875" algn="ctr">
              <a:buFontTx/>
              <a:defRPr sz="20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2pPr>
            <a:lvl3pPr marL="857250" indent="-171450" algn="ctr">
              <a:buFontTx/>
              <a:defRPr sz="20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3pPr>
            <a:lvl4pPr marL="1219200" indent="-190500" algn="ctr">
              <a:buFontTx/>
              <a:defRPr sz="20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4pPr>
            <a:lvl5pPr marL="1635369" indent="-263769" algn="ctr">
              <a:buFontTx/>
              <a:defRPr sz="20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5pPr>
          </a:lstStyle>
          <a:p>
            <a:pPr/>
            <a:r>
              <a:t>Click to edit role player name &amp; 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2" name="Text Placeholder 22"/>
          <p:cNvSpPr/>
          <p:nvPr>
            <p:ph type="body" sz="half" idx="22"/>
          </p:nvPr>
        </p:nvSpPr>
        <p:spPr>
          <a:xfrm>
            <a:off x="4837112" y="944562"/>
            <a:ext cx="4021138" cy="4276726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8570468" y="6400644"/>
            <a:ext cx="287783" cy="27654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lick to edit the role"/>
          <p:cNvSpPr txBox="1"/>
          <p:nvPr>
            <p:ph type="title" hasCustomPrompt="1"/>
          </p:nvPr>
        </p:nvSpPr>
        <p:spPr>
          <a:xfrm>
            <a:off x="4572000" y="295773"/>
            <a:ext cx="4572000" cy="649224"/>
          </a:xfrm>
          <a:prstGeom prst="rect">
            <a:avLst/>
          </a:prstGeom>
        </p:spPr>
        <p:txBody>
          <a:bodyPr/>
          <a:lstStyle>
            <a:lvl1pPr algn="r">
              <a:defRPr b="1" sz="24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Click to edit the role</a:t>
            </a:r>
          </a:p>
        </p:txBody>
      </p:sp>
      <p:sp>
        <p:nvSpPr>
          <p:cNvPr id="31" name="Rectangle 10"/>
          <p:cNvSpPr/>
          <p:nvPr/>
        </p:nvSpPr>
        <p:spPr>
          <a:xfrm>
            <a:off x="0" y="6035040"/>
            <a:ext cx="9144000" cy="822961"/>
          </a:xfrm>
          <a:prstGeom prst="rect">
            <a:avLst/>
          </a:prstGeom>
          <a:solidFill>
            <a:srgbClr val="F5F5F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" name="Rectangle 1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770D2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Freeform: Shape 7"/>
          <p:cNvSpPr/>
          <p:nvPr/>
        </p:nvSpPr>
        <p:spPr>
          <a:xfrm>
            <a:off x="9832" y="5472291"/>
            <a:ext cx="6174659" cy="822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168"/>
                </a:lnTo>
                <a:lnTo>
                  <a:pt x="20396" y="10892"/>
                </a:lnTo>
                <a:lnTo>
                  <a:pt x="21598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403122" y="5597771"/>
            <a:ext cx="5388078" cy="572001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FontTx/>
              <a:buNone/>
              <a:defRPr sz="20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  <a:lvl2pPr marL="485775" indent="-142875" algn="ctr">
              <a:buFontTx/>
              <a:defRPr sz="20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2pPr>
            <a:lvl3pPr marL="857250" indent="-171450" algn="ctr">
              <a:buFontTx/>
              <a:defRPr sz="20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3pPr>
            <a:lvl4pPr marL="1219200" indent="-190500" algn="ctr">
              <a:buFontTx/>
              <a:defRPr sz="20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4pPr>
            <a:lvl5pPr marL="1635369" indent="-263769" algn="ctr">
              <a:buFontTx/>
              <a:defRPr sz="20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5pPr>
          </a:lstStyle>
          <a:p>
            <a:pPr/>
            <a:r>
              <a:t>Click to edit role player name &amp; 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Rectangle 4"/>
          <p:cNvSpPr/>
          <p:nvPr/>
        </p:nvSpPr>
        <p:spPr>
          <a:xfrm rot="21300000">
            <a:off x="5459807" y="1922865"/>
            <a:ext cx="2555153" cy="3061493"/>
          </a:xfrm>
          <a:prstGeom prst="rect">
            <a:avLst/>
          </a:prstGeom>
          <a:solidFill>
            <a:srgbClr val="A6A6A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" name="Picture Placeholder 8"/>
          <p:cNvSpPr/>
          <p:nvPr>
            <p:ph type="pic" sz="quarter" idx="21"/>
          </p:nvPr>
        </p:nvSpPr>
        <p:spPr>
          <a:xfrm rot="21300000">
            <a:off x="5678051" y="1844732"/>
            <a:ext cx="2423161" cy="2889505"/>
          </a:xfrm>
          <a:prstGeom prst="rect">
            <a:avLst/>
          </a:prstGeom>
          <a:ln w="38100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pic>
        <p:nvPicPr>
          <p:cNvPr id="3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26666" t="9616" r="38111" b="19303"/>
          <a:stretch>
            <a:fillRect/>
          </a:stretch>
        </p:blipFill>
        <p:spPr>
          <a:xfrm>
            <a:off x="6631206" y="1417753"/>
            <a:ext cx="313949" cy="452528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Text Placeholder 22"/>
          <p:cNvSpPr/>
          <p:nvPr>
            <p:ph type="body" sz="half" idx="22"/>
          </p:nvPr>
        </p:nvSpPr>
        <p:spPr>
          <a:xfrm>
            <a:off x="265098" y="944562"/>
            <a:ext cx="4021139" cy="4276726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" name="Straight Connector 13"/>
          <p:cNvSpPr/>
          <p:nvPr/>
        </p:nvSpPr>
        <p:spPr>
          <a:xfrm>
            <a:off x="8208475" y="941510"/>
            <a:ext cx="533401" cy="1"/>
          </a:xfrm>
          <a:prstGeom prst="line">
            <a:avLst/>
          </a:prstGeom>
          <a:ln w="28575">
            <a:solidFill>
              <a:srgbClr val="8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xfrm>
            <a:off x="8570468" y="6400644"/>
            <a:ext cx="287783" cy="27654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lick to edit the role"/>
          <p:cNvSpPr txBox="1"/>
          <p:nvPr>
            <p:ph type="title" hasCustomPrompt="1"/>
          </p:nvPr>
        </p:nvSpPr>
        <p:spPr>
          <a:xfrm>
            <a:off x="0" y="295773"/>
            <a:ext cx="4572000" cy="6492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accent5"/>
                </a:solidFill>
              </a:defRPr>
            </a:lvl1pPr>
          </a:lstStyle>
          <a:p>
            <a:pPr/>
            <a:r>
              <a:t>Click to edit the role</a:t>
            </a:r>
          </a:p>
        </p:txBody>
      </p:sp>
      <p:pic>
        <p:nvPicPr>
          <p:cNvPr id="4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0" t="30978" r="15433" b="0"/>
          <a:stretch>
            <a:fillRect/>
          </a:stretch>
        </p:blipFill>
        <p:spPr>
          <a:xfrm>
            <a:off x="5211097" y="-1"/>
            <a:ext cx="3932903" cy="2881754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Body Level One…"/>
          <p:cNvSpPr txBox="1"/>
          <p:nvPr>
            <p:ph type="body" sz="quarter" idx="1" hasCustomPrompt="1"/>
          </p:nvPr>
        </p:nvSpPr>
        <p:spPr>
          <a:xfrm flipH="1" rot="21300000">
            <a:off x="706353" y="5148608"/>
            <a:ext cx="3480627" cy="572002"/>
          </a:xfrm>
          <a:prstGeom prst="rect">
            <a:avLst/>
          </a:prstGeom>
          <a:solidFill>
            <a:srgbClr val="770D29"/>
          </a:solidFill>
        </p:spPr>
        <p:txBody>
          <a:bodyPr anchor="ctr"/>
          <a:lstStyle>
            <a:lvl1pPr marL="0" indent="0" algn="ctr">
              <a:buSzTx/>
              <a:buFontTx/>
              <a:buNone/>
              <a:defRPr sz="20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  <a:lvl2pPr marL="485775" indent="-142875" algn="ctr">
              <a:buFontTx/>
              <a:defRPr sz="20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2pPr>
            <a:lvl3pPr marL="857250" indent="-171450" algn="ctr">
              <a:buFontTx/>
              <a:defRPr sz="20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3pPr>
            <a:lvl4pPr marL="1219200" indent="-190500" algn="ctr">
              <a:buFontTx/>
              <a:defRPr sz="20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4pPr>
            <a:lvl5pPr marL="1635369" indent="-263769" algn="ctr">
              <a:buFontTx/>
              <a:defRPr sz="20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5pPr>
          </a:lstStyle>
          <a:p>
            <a:pPr/>
            <a:r>
              <a:t>Click to edit role player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0" name="Text Placeholder 22"/>
          <p:cNvSpPr/>
          <p:nvPr>
            <p:ph type="body" sz="half" idx="21"/>
          </p:nvPr>
        </p:nvSpPr>
        <p:spPr>
          <a:xfrm>
            <a:off x="4379236" y="944562"/>
            <a:ext cx="4479014" cy="4276726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" name="Rectangle 4"/>
          <p:cNvSpPr/>
          <p:nvPr/>
        </p:nvSpPr>
        <p:spPr>
          <a:xfrm rot="21300000">
            <a:off x="799298" y="1922865"/>
            <a:ext cx="2555153" cy="3061493"/>
          </a:xfrm>
          <a:prstGeom prst="rect">
            <a:avLst/>
          </a:prstGeom>
          <a:solidFill>
            <a:srgbClr val="A6A6A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2" name="Picture Placeholder 8"/>
          <p:cNvSpPr/>
          <p:nvPr>
            <p:ph type="pic" sz="quarter" idx="22"/>
          </p:nvPr>
        </p:nvSpPr>
        <p:spPr>
          <a:xfrm rot="21300000">
            <a:off x="1017543" y="1844732"/>
            <a:ext cx="2423161" cy="2889505"/>
          </a:xfrm>
          <a:prstGeom prst="rect">
            <a:avLst/>
          </a:prstGeom>
          <a:ln w="38100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pic>
        <p:nvPicPr>
          <p:cNvPr id="5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26666" t="9616" r="38111" b="19303"/>
          <a:stretch>
            <a:fillRect/>
          </a:stretch>
        </p:blipFill>
        <p:spPr>
          <a:xfrm>
            <a:off x="1970697" y="1417753"/>
            <a:ext cx="313949" cy="452528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Slide Number"/>
          <p:cNvSpPr txBox="1"/>
          <p:nvPr>
            <p:ph type="sldNum" sz="quarter" idx="2"/>
          </p:nvPr>
        </p:nvSpPr>
        <p:spPr>
          <a:xfrm>
            <a:off x="8570468" y="6400644"/>
            <a:ext cx="287783" cy="27654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bg>
      <p:bgPr>
        <a:solidFill>
          <a:schemeClr val="accent5">
            <a:lumOff val="-3803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7"/>
          <p:cNvSpPr/>
          <p:nvPr/>
        </p:nvSpPr>
        <p:spPr>
          <a:xfrm rot="10800000">
            <a:off x="1" y="0"/>
            <a:ext cx="9144001" cy="6858001"/>
          </a:xfrm>
          <a:prstGeom prst="rect">
            <a:avLst/>
          </a:prstGeom>
          <a:gradFill>
            <a:gsLst>
              <a:gs pos="0">
                <a:srgbClr val="F5F5F5"/>
              </a:gs>
              <a:gs pos="74000">
                <a:schemeClr val="accent6"/>
              </a:gs>
              <a:gs pos="100000">
                <a:schemeClr val="accent6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1" name="Title Text"/>
          <p:cNvSpPr txBox="1"/>
          <p:nvPr>
            <p:ph type="title"/>
          </p:nvPr>
        </p:nvSpPr>
        <p:spPr>
          <a:xfrm>
            <a:off x="1143000" y="3200400"/>
            <a:ext cx="6858000" cy="731520"/>
          </a:xfrm>
          <a:prstGeom prst="rect">
            <a:avLst/>
          </a:prstGeom>
        </p:spPr>
        <p:txBody>
          <a:bodyPr/>
          <a:lstStyle>
            <a:lvl1pPr>
              <a:defRPr b="1" sz="4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2" name="Body Level One…"/>
          <p:cNvSpPr txBox="1"/>
          <p:nvPr>
            <p:ph type="body" sz="quarter" idx="1"/>
          </p:nvPr>
        </p:nvSpPr>
        <p:spPr>
          <a:xfrm>
            <a:off x="1143000" y="4195569"/>
            <a:ext cx="6858000" cy="91440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  <a:lvl2pPr marL="0" indent="342900" algn="ctr">
              <a:buSzTx/>
              <a:buFontTx/>
              <a:buNone/>
              <a:defRPr sz="2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2pPr>
            <a:lvl3pPr marL="0" indent="685800" algn="ctr">
              <a:buSzTx/>
              <a:buFontTx/>
              <a:buNone/>
              <a:defRPr sz="2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3pPr>
            <a:lvl4pPr marL="0" indent="1028700" algn="ctr">
              <a:buSzTx/>
              <a:buFontTx/>
              <a:buNone/>
              <a:defRPr sz="2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4pPr>
            <a:lvl5pPr marL="0" indent="1371600" algn="ctr">
              <a:buSzTx/>
              <a:buFontTx/>
              <a:buNone/>
              <a:defRPr sz="2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traight Connector 18"/>
          <p:cNvSpPr/>
          <p:nvPr/>
        </p:nvSpPr>
        <p:spPr>
          <a:xfrm>
            <a:off x="1066800" y="2743200"/>
            <a:ext cx="7010401" cy="0"/>
          </a:xfrm>
          <a:prstGeom prst="line">
            <a:avLst/>
          </a:prstGeom>
          <a:ln w="6350">
            <a:solidFill>
              <a:srgbClr val="333333"/>
            </a:solidFill>
            <a:miter/>
          </a:ln>
        </p:spPr>
        <p:txBody>
          <a:bodyPr lIns="45719" rIns="45719"/>
          <a:lstStyle/>
          <a:p>
            <a:pPr/>
          </a:p>
        </p:txBody>
      </p:sp>
      <p:pic>
        <p:nvPicPr>
          <p:cNvPr id="7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84059" y="1830810"/>
            <a:ext cx="2775882" cy="429769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bg>
      <p:bgPr>
        <a:solidFill>
          <a:schemeClr val="accent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7"/>
          <p:cNvSpPr/>
          <p:nvPr/>
        </p:nvSpPr>
        <p:spPr>
          <a:xfrm rot="10800000">
            <a:off x="1" y="0"/>
            <a:ext cx="9144001" cy="6858001"/>
          </a:xfrm>
          <a:prstGeom prst="rect">
            <a:avLst/>
          </a:prstGeom>
          <a:gradFill>
            <a:gsLst>
              <a:gs pos="0">
                <a:srgbClr val="012838"/>
              </a:gs>
              <a:gs pos="74000">
                <a:schemeClr val="accent6"/>
              </a:gs>
              <a:gs pos="100000">
                <a:schemeClr val="accent6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3" name="Title Text"/>
          <p:cNvSpPr txBox="1"/>
          <p:nvPr>
            <p:ph type="title"/>
          </p:nvPr>
        </p:nvSpPr>
        <p:spPr>
          <a:xfrm>
            <a:off x="1143000" y="3200400"/>
            <a:ext cx="6858000" cy="731520"/>
          </a:xfrm>
          <a:prstGeom prst="rect">
            <a:avLst/>
          </a:prstGeom>
        </p:spPr>
        <p:txBody>
          <a:bodyPr/>
          <a:lstStyle>
            <a:lvl1pPr>
              <a:defRPr b="1" sz="4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143000" y="4195569"/>
            <a:ext cx="6858000" cy="914401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marL="0" indent="0" algn="ctr">
              <a:buSzTx/>
              <a:buFontTx/>
              <a:buNone/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42900" algn="ctr">
              <a:buSzTx/>
              <a:buFontTx/>
              <a:buNone/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685800" algn="ctr">
              <a:buSzTx/>
              <a:buFontTx/>
              <a:buNone/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028700" algn="ctr">
              <a:buSzTx/>
              <a:buFontTx/>
              <a:buNone/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371600" algn="ctr">
              <a:buSzTx/>
              <a:buFontTx/>
              <a:buNone/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traight Connector 18"/>
          <p:cNvSpPr/>
          <p:nvPr/>
        </p:nvSpPr>
        <p:spPr>
          <a:xfrm>
            <a:off x="1066800" y="2743200"/>
            <a:ext cx="7010401" cy="0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pic>
        <p:nvPicPr>
          <p:cNvPr id="8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84059" y="1830810"/>
            <a:ext cx="2775882" cy="429769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5F5F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/>
          <p:nvPr/>
        </p:nvSpPr>
        <p:spPr>
          <a:xfrm>
            <a:off x="0" y="6212925"/>
            <a:ext cx="9144000" cy="645075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</a:p>
        </p:txBody>
      </p:sp>
      <p:sp>
        <p:nvSpPr>
          <p:cNvPr id="3" name="Straight Connector 13"/>
          <p:cNvSpPr/>
          <p:nvPr/>
        </p:nvSpPr>
        <p:spPr>
          <a:xfrm>
            <a:off x="304800" y="989879"/>
            <a:ext cx="533401" cy="1"/>
          </a:xfrm>
          <a:prstGeom prst="line">
            <a:avLst/>
          </a:prstGeom>
          <a:ln w="28575">
            <a:solidFill>
              <a:srgbClr val="8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pic>
        <p:nvPicPr>
          <p:cNvPr id="4" name="Picture 10" descr="Picture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3559" y="6316626"/>
            <a:ext cx="1773873" cy="40484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le Text"/>
          <p:cNvSpPr txBox="1"/>
          <p:nvPr>
            <p:ph type="title"/>
          </p:nvPr>
        </p:nvSpPr>
        <p:spPr>
          <a:xfrm>
            <a:off x="838200" y="914400"/>
            <a:ext cx="76962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" name="Body Level One…"/>
          <p:cNvSpPr txBox="1"/>
          <p:nvPr>
            <p:ph type="body" idx="1"/>
          </p:nvPr>
        </p:nvSpPr>
        <p:spPr>
          <a:xfrm>
            <a:off x="762000" y="1824036"/>
            <a:ext cx="7772400" cy="4500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b="1" sz="13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transition xmlns:p14="http://schemas.microsoft.com/office/powerpoint/2010/main" spd="med" advClick="1"/>
  <p:txStyles>
    <p:titleStyle>
      <a:lvl1pPr marL="0" marR="0" indent="0" algn="ctr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333333"/>
          </a:solidFill>
          <a:uFillTx/>
          <a:latin typeface="Montserrat-Bold"/>
          <a:ea typeface="Montserrat-Bold"/>
          <a:cs typeface="Montserrat-Bold"/>
          <a:sym typeface="Montserrat-Bold"/>
        </a:defRPr>
      </a:lvl1pPr>
      <a:lvl2pPr marL="0" marR="0" indent="0" algn="ctr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333333"/>
          </a:solidFill>
          <a:uFillTx/>
          <a:latin typeface="Montserrat-Bold"/>
          <a:ea typeface="Montserrat-Bold"/>
          <a:cs typeface="Montserrat-Bold"/>
          <a:sym typeface="Montserrat-Bold"/>
        </a:defRPr>
      </a:lvl2pPr>
      <a:lvl3pPr marL="0" marR="0" indent="0" algn="ctr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333333"/>
          </a:solidFill>
          <a:uFillTx/>
          <a:latin typeface="Montserrat-Bold"/>
          <a:ea typeface="Montserrat-Bold"/>
          <a:cs typeface="Montserrat-Bold"/>
          <a:sym typeface="Montserrat-Bold"/>
        </a:defRPr>
      </a:lvl3pPr>
      <a:lvl4pPr marL="0" marR="0" indent="0" algn="ctr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333333"/>
          </a:solidFill>
          <a:uFillTx/>
          <a:latin typeface="Montserrat-Bold"/>
          <a:ea typeface="Montserrat-Bold"/>
          <a:cs typeface="Montserrat-Bold"/>
          <a:sym typeface="Montserrat-Bold"/>
        </a:defRPr>
      </a:lvl4pPr>
      <a:lvl5pPr marL="0" marR="0" indent="0" algn="ctr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333333"/>
          </a:solidFill>
          <a:uFillTx/>
          <a:latin typeface="Montserrat-Bold"/>
          <a:ea typeface="Montserrat-Bold"/>
          <a:cs typeface="Montserrat-Bold"/>
          <a:sym typeface="Montserrat-Bold"/>
        </a:defRPr>
      </a:lvl5pPr>
      <a:lvl6pPr marL="0" marR="0" indent="0" algn="ctr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333333"/>
          </a:solidFill>
          <a:uFillTx/>
          <a:latin typeface="Montserrat-Bold"/>
          <a:ea typeface="Montserrat-Bold"/>
          <a:cs typeface="Montserrat-Bold"/>
          <a:sym typeface="Montserrat-Bold"/>
        </a:defRPr>
      </a:lvl6pPr>
      <a:lvl7pPr marL="0" marR="0" indent="0" algn="ctr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333333"/>
          </a:solidFill>
          <a:uFillTx/>
          <a:latin typeface="Montserrat-Bold"/>
          <a:ea typeface="Montserrat-Bold"/>
          <a:cs typeface="Montserrat-Bold"/>
          <a:sym typeface="Montserrat-Bold"/>
        </a:defRPr>
      </a:lvl7pPr>
      <a:lvl8pPr marL="0" marR="0" indent="0" algn="ctr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333333"/>
          </a:solidFill>
          <a:uFillTx/>
          <a:latin typeface="Montserrat-Bold"/>
          <a:ea typeface="Montserrat-Bold"/>
          <a:cs typeface="Montserrat-Bold"/>
          <a:sym typeface="Montserrat-Bold"/>
        </a:defRPr>
      </a:lvl8pPr>
      <a:lvl9pPr marL="0" marR="0" indent="0" algn="ctr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333333"/>
          </a:solidFill>
          <a:uFillTx/>
          <a:latin typeface="Montserrat-Bold"/>
          <a:ea typeface="Montserrat-Bold"/>
          <a:cs typeface="Montserrat-Bold"/>
          <a:sym typeface="Montserrat-Bold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333333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333333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333333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3pPr>
      <a:lvl4pPr marL="1295400" marR="0" indent="-26670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333333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4pPr>
      <a:lvl5pPr marL="1740876" marR="0" indent="-369276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333333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5pPr>
      <a:lvl6pPr marL="2083776" marR="0" indent="-369276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333333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6pPr>
      <a:lvl7pPr marL="2426676" marR="0" indent="-369276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333333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7pPr>
      <a:lvl8pPr marL="2769576" marR="0" indent="-369276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333333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8pPr>
      <a:lvl9pPr marL="3112476" marR="0" indent="-369276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333333"/>
          </a:solidFill>
          <a:uFillTx/>
          <a:latin typeface="Montserrat-Regular"/>
          <a:ea typeface="Montserrat-Regular"/>
          <a:cs typeface="Montserrat-Regular"/>
          <a:sym typeface="Montserrat-Regular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1"/>
          <p:cNvSpPr txBox="1"/>
          <p:nvPr>
            <p:ph type="title"/>
          </p:nvPr>
        </p:nvSpPr>
        <p:spPr>
          <a:xfrm>
            <a:off x="705427" y="3124420"/>
            <a:ext cx="7733146" cy="731521"/>
          </a:xfrm>
          <a:prstGeom prst="rect">
            <a:avLst/>
          </a:prstGeom>
        </p:spPr>
        <p:txBody>
          <a:bodyPr/>
          <a:lstStyle/>
          <a:p>
            <a:pPr>
              <a:defRPr b="0" sz="2000">
                <a:latin typeface="Montserrat-Regular"/>
                <a:ea typeface="Montserrat-Regular"/>
                <a:cs typeface="Montserrat-Regular"/>
                <a:sym typeface="Montserrat-Regular"/>
              </a:defRPr>
            </a:pPr>
            <a:r>
              <a:t>Club Name </a:t>
            </a:r>
            <a:br/>
            <a:r>
              <a:t>Club #</a:t>
            </a:r>
          </a:p>
        </p:txBody>
      </p:sp>
      <p:sp>
        <p:nvSpPr>
          <p:cNvPr id="97" name="Subtitle 2"/>
          <p:cNvSpPr txBox="1"/>
          <p:nvPr>
            <p:ph type="body" sz="quarter" idx="1"/>
          </p:nvPr>
        </p:nvSpPr>
        <p:spPr>
          <a:xfrm>
            <a:off x="1143000" y="4719782"/>
            <a:ext cx="6858000" cy="371717"/>
          </a:xfrm>
          <a:prstGeom prst="rect">
            <a:avLst/>
          </a:prstGeom>
          <a:noFill/>
        </p:spPr>
        <p:txBody>
          <a:bodyPr/>
          <a:lstStyle>
            <a:lvl1pPr defTabSz="514350">
              <a:spcBef>
                <a:spcPts val="500"/>
              </a:spcBef>
              <a:defRPr sz="1800">
                <a:latin typeface="Montserrat-Regular"/>
                <a:ea typeface="Montserrat-Regular"/>
                <a:cs typeface="Montserrat-Regular"/>
                <a:sym typeface="Montserrat-Regular"/>
              </a:defRPr>
            </a:lvl1pPr>
          </a:lstStyle>
          <a:p>
            <a:pPr/>
            <a:r>
              <a:t>Area | Division | District 121 | Region 13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5"/>
          <p:cNvSpPr txBox="1"/>
          <p:nvPr/>
        </p:nvSpPr>
        <p:spPr>
          <a:xfrm>
            <a:off x="448844" y="2052839"/>
            <a:ext cx="3606382" cy="157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Introduction of the Ah-Counter’s Role</a:t>
            </a:r>
          </a:p>
        </p:txBody>
      </p:sp>
      <p:sp>
        <p:nvSpPr>
          <p:cNvPr id="132" name="Title 1"/>
          <p:cNvSpPr txBox="1"/>
          <p:nvPr/>
        </p:nvSpPr>
        <p:spPr>
          <a:xfrm>
            <a:off x="7099300" y="324114"/>
            <a:ext cx="4572000" cy="64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defTabSz="685800">
              <a:lnSpc>
                <a:spcPct val="90000"/>
              </a:lnSpc>
              <a:defRPr sz="2400">
                <a:solidFill>
                  <a:schemeClr val="accent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Club Name</a:t>
            </a:r>
          </a:p>
        </p:txBody>
      </p:sp>
      <p:sp>
        <p:nvSpPr>
          <p:cNvPr id="133" name="Text Placeholder 2"/>
          <p:cNvSpPr txBox="1"/>
          <p:nvPr>
            <p:ph type="body" sz="quarter" idx="1"/>
          </p:nvPr>
        </p:nvSpPr>
        <p:spPr>
          <a:xfrm>
            <a:off x="403123" y="5597771"/>
            <a:ext cx="5388077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 Placeholder 2"/>
          <p:cNvSpPr txBox="1"/>
          <p:nvPr/>
        </p:nvSpPr>
        <p:spPr>
          <a:xfrm>
            <a:off x="4996408" y="1592601"/>
            <a:ext cx="3809227" cy="1132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685800">
              <a:lnSpc>
                <a:spcPct val="90000"/>
              </a:lnSpc>
              <a:spcBef>
                <a:spcPts val="700"/>
              </a:spcBef>
              <a:defRPr sz="2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Introduction of the Grammarian’s Role</a:t>
            </a:r>
          </a:p>
        </p:txBody>
      </p:sp>
      <p:sp>
        <p:nvSpPr>
          <p:cNvPr id="136" name="Title 1"/>
          <p:cNvSpPr txBox="1"/>
          <p:nvPr>
            <p:ph type="title"/>
          </p:nvPr>
        </p:nvSpPr>
        <p:spPr>
          <a:xfrm>
            <a:off x="152400" y="346573"/>
            <a:ext cx="4572000" cy="649224"/>
          </a:xfrm>
          <a:prstGeom prst="rect">
            <a:avLst/>
          </a:prstGeom>
        </p:spPr>
        <p:txBody>
          <a:bodyPr/>
          <a:lstStyle/>
          <a:p>
            <a:pPr/>
            <a:r>
              <a:t>Club Name</a:t>
            </a:r>
          </a:p>
        </p:txBody>
      </p:sp>
      <p:sp>
        <p:nvSpPr>
          <p:cNvPr id="137" name="Text Placeholder 3"/>
          <p:cNvSpPr txBox="1"/>
          <p:nvPr>
            <p:ph type="body" sz="quarter" idx="1"/>
          </p:nvPr>
        </p:nvSpPr>
        <p:spPr>
          <a:xfrm>
            <a:off x="3362632" y="5597771"/>
            <a:ext cx="5388078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/>
          <p:nvPr>
            <p:ph type="title"/>
          </p:nvPr>
        </p:nvSpPr>
        <p:spPr>
          <a:xfrm>
            <a:off x="0" y="533400"/>
            <a:ext cx="9144000" cy="1143000"/>
          </a:xfrm>
          <a:prstGeom prst="rect">
            <a:avLst/>
          </a:prstGeom>
        </p:spPr>
        <p:txBody>
          <a:bodyPr/>
          <a:lstStyle/>
          <a:p>
            <a:pPr/>
            <a:r>
              <a:t>Word of the Day</a:t>
            </a:r>
          </a:p>
        </p:txBody>
      </p:sp>
      <p:sp>
        <p:nvSpPr>
          <p:cNvPr id="140" name="TextBox 2"/>
          <p:cNvSpPr txBox="1"/>
          <p:nvPr/>
        </p:nvSpPr>
        <p:spPr>
          <a:xfrm>
            <a:off x="426719" y="1676399"/>
            <a:ext cx="813816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/>
            <a:r>
              <a:t>LUCID </a:t>
            </a:r>
          </a:p>
        </p:txBody>
      </p:sp>
      <p:pic>
        <p:nvPicPr>
          <p:cNvPr id="141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7017" y="2641600"/>
            <a:ext cx="8866908" cy="2817092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extBox 15"/>
          <p:cNvSpPr txBox="1"/>
          <p:nvPr/>
        </p:nvSpPr>
        <p:spPr>
          <a:xfrm>
            <a:off x="6841199" y="6324600"/>
            <a:ext cx="2228015" cy="366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000">
                <a:solidFill>
                  <a:srgbClr val="F5F5F5"/>
                </a:solidFill>
              </a:defRPr>
            </a:pPr>
            <a:r>
              <a:t>Club Name</a:t>
            </a:r>
          </a:p>
          <a:p>
            <a:pPr algn="r">
              <a:defRPr sz="1000">
                <a:solidFill>
                  <a:srgbClr val="F5F5F5"/>
                </a:solidFill>
              </a:defRPr>
            </a:pPr>
            <a:r>
              <a:t>Club#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5"/>
          <p:cNvSpPr txBox="1"/>
          <p:nvPr/>
        </p:nvSpPr>
        <p:spPr>
          <a:xfrm>
            <a:off x="705811" y="2052839"/>
            <a:ext cx="3349415" cy="157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Introduction of the Listener’s Role</a:t>
            </a:r>
          </a:p>
        </p:txBody>
      </p:sp>
      <p:sp>
        <p:nvSpPr>
          <p:cNvPr id="145" name="Text Placeholder 2"/>
          <p:cNvSpPr txBox="1"/>
          <p:nvPr>
            <p:ph type="body" sz="quarter" idx="1"/>
          </p:nvPr>
        </p:nvSpPr>
        <p:spPr>
          <a:xfrm>
            <a:off x="403123" y="5597771"/>
            <a:ext cx="5388077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  <p:sp>
        <p:nvSpPr>
          <p:cNvPr id="146" name="Title 1"/>
          <p:cNvSpPr txBox="1"/>
          <p:nvPr/>
        </p:nvSpPr>
        <p:spPr>
          <a:xfrm>
            <a:off x="7099300" y="324114"/>
            <a:ext cx="4572000" cy="64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defTabSz="685800">
              <a:lnSpc>
                <a:spcPct val="90000"/>
              </a:lnSpc>
              <a:defRPr sz="2400">
                <a:solidFill>
                  <a:schemeClr val="accent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Club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5"/>
          <p:cNvSpPr txBox="1"/>
          <p:nvPr/>
        </p:nvSpPr>
        <p:spPr>
          <a:xfrm>
            <a:off x="341284" y="2052839"/>
            <a:ext cx="3870961" cy="108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Prepared Speaker</a:t>
            </a:r>
          </a:p>
        </p:txBody>
      </p:sp>
      <p:sp>
        <p:nvSpPr>
          <p:cNvPr id="149" name="Rectangle 6"/>
          <p:cNvSpPr txBox="1"/>
          <p:nvPr/>
        </p:nvSpPr>
        <p:spPr>
          <a:xfrm>
            <a:off x="447504" y="3054991"/>
            <a:ext cx="3870961" cy="148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Title:</a:t>
            </a:r>
          </a:p>
          <a:p>
            <a:pPr algn="ctr">
              <a:defRPr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</a:p>
          <a:p>
            <a:pPr algn="ctr">
              <a:defRPr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Project:</a:t>
            </a:r>
          </a:p>
          <a:p>
            <a:pPr algn="ctr">
              <a:defRPr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Path :</a:t>
            </a:r>
          </a:p>
          <a:p>
            <a:pPr algn="ctr">
              <a:defRPr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Speech Timings : </a:t>
            </a:r>
          </a:p>
        </p:txBody>
      </p:sp>
      <p:sp>
        <p:nvSpPr>
          <p:cNvPr id="150" name="Title 1"/>
          <p:cNvSpPr txBox="1"/>
          <p:nvPr/>
        </p:nvSpPr>
        <p:spPr>
          <a:xfrm>
            <a:off x="7099300" y="197114"/>
            <a:ext cx="4572000" cy="64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defTabSz="685800">
              <a:lnSpc>
                <a:spcPct val="90000"/>
              </a:lnSpc>
              <a:defRPr sz="2400">
                <a:solidFill>
                  <a:schemeClr val="accent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Club Name</a:t>
            </a:r>
          </a:p>
        </p:txBody>
      </p:sp>
      <p:sp>
        <p:nvSpPr>
          <p:cNvPr id="151" name="Text Placeholder 2"/>
          <p:cNvSpPr txBox="1"/>
          <p:nvPr>
            <p:ph type="body" sz="quarter" idx="1"/>
          </p:nvPr>
        </p:nvSpPr>
        <p:spPr>
          <a:xfrm>
            <a:off x="403123" y="5597771"/>
            <a:ext cx="5388077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 Placeholder 2"/>
          <p:cNvSpPr txBox="1"/>
          <p:nvPr/>
        </p:nvSpPr>
        <p:spPr>
          <a:xfrm>
            <a:off x="4996408" y="1592601"/>
            <a:ext cx="3809227" cy="1132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685800">
              <a:lnSpc>
                <a:spcPct val="90000"/>
              </a:lnSpc>
              <a:spcBef>
                <a:spcPts val="700"/>
              </a:spcBef>
              <a:defRPr sz="32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Table Topics Session</a:t>
            </a:r>
          </a:p>
        </p:txBody>
      </p:sp>
      <p:sp>
        <p:nvSpPr>
          <p:cNvPr id="154" name="Title 1"/>
          <p:cNvSpPr txBox="1"/>
          <p:nvPr>
            <p:ph type="title"/>
          </p:nvPr>
        </p:nvSpPr>
        <p:spPr>
          <a:xfrm>
            <a:off x="152400" y="346573"/>
            <a:ext cx="4572000" cy="649224"/>
          </a:xfrm>
          <a:prstGeom prst="rect">
            <a:avLst/>
          </a:prstGeom>
        </p:spPr>
        <p:txBody>
          <a:bodyPr/>
          <a:lstStyle/>
          <a:p>
            <a:pPr/>
            <a:r>
              <a:t>Club Name</a:t>
            </a:r>
          </a:p>
        </p:txBody>
      </p:sp>
      <p:sp>
        <p:nvSpPr>
          <p:cNvPr id="155" name="Text Placeholder 3"/>
          <p:cNvSpPr txBox="1"/>
          <p:nvPr>
            <p:ph type="body" sz="quarter" idx="1"/>
          </p:nvPr>
        </p:nvSpPr>
        <p:spPr>
          <a:xfrm>
            <a:off x="3362632" y="5597771"/>
            <a:ext cx="5388078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5"/>
          <p:cNvSpPr txBox="1"/>
          <p:nvPr/>
        </p:nvSpPr>
        <p:spPr>
          <a:xfrm>
            <a:off x="705811" y="2052839"/>
            <a:ext cx="3349415" cy="157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General Evaluation Session</a:t>
            </a:r>
          </a:p>
        </p:txBody>
      </p:sp>
      <p:sp>
        <p:nvSpPr>
          <p:cNvPr id="158" name="Title 1"/>
          <p:cNvSpPr txBox="1"/>
          <p:nvPr/>
        </p:nvSpPr>
        <p:spPr>
          <a:xfrm>
            <a:off x="7099300" y="197114"/>
            <a:ext cx="4572000" cy="64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defTabSz="685800">
              <a:lnSpc>
                <a:spcPct val="90000"/>
              </a:lnSpc>
              <a:defRPr sz="2400">
                <a:solidFill>
                  <a:schemeClr val="accent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Club Name</a:t>
            </a:r>
          </a:p>
        </p:txBody>
      </p:sp>
      <p:sp>
        <p:nvSpPr>
          <p:cNvPr id="159" name="Text Placeholder 2"/>
          <p:cNvSpPr txBox="1"/>
          <p:nvPr>
            <p:ph type="body" sz="quarter" idx="1"/>
          </p:nvPr>
        </p:nvSpPr>
        <p:spPr>
          <a:xfrm>
            <a:off x="403123" y="5597771"/>
            <a:ext cx="5388077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 Placeholder 2"/>
          <p:cNvSpPr txBox="1"/>
          <p:nvPr/>
        </p:nvSpPr>
        <p:spPr>
          <a:xfrm>
            <a:off x="4996408" y="1592601"/>
            <a:ext cx="3809227" cy="1132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644651">
              <a:lnSpc>
                <a:spcPct val="90000"/>
              </a:lnSpc>
              <a:spcBef>
                <a:spcPts val="600"/>
              </a:spcBef>
              <a:defRPr sz="3008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Speech Evaluator’s Report</a:t>
            </a:r>
          </a:p>
        </p:txBody>
      </p:sp>
      <p:sp>
        <p:nvSpPr>
          <p:cNvPr id="162" name="Rectangle 2"/>
          <p:cNvSpPr txBox="1"/>
          <p:nvPr/>
        </p:nvSpPr>
        <p:spPr>
          <a:xfrm>
            <a:off x="4557684" y="2875058"/>
            <a:ext cx="4480561" cy="148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Prepared Speaker : </a:t>
            </a:r>
          </a:p>
          <a:p>
            <a:pPr algn="ctr">
              <a:defRPr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</a:p>
          <a:p>
            <a:pPr algn="ctr">
              <a:defRPr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Project:</a:t>
            </a:r>
          </a:p>
          <a:p>
            <a:pPr algn="ctr">
              <a:defRPr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Path :</a:t>
            </a:r>
          </a:p>
          <a:p>
            <a:pPr algn="ctr">
              <a:defRPr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Speech Timings : </a:t>
            </a:r>
          </a:p>
        </p:txBody>
      </p:sp>
      <p:sp>
        <p:nvSpPr>
          <p:cNvPr id="163" name="Title 1"/>
          <p:cNvSpPr txBox="1"/>
          <p:nvPr>
            <p:ph type="title"/>
          </p:nvPr>
        </p:nvSpPr>
        <p:spPr>
          <a:xfrm>
            <a:off x="152400" y="346573"/>
            <a:ext cx="4572000" cy="649224"/>
          </a:xfrm>
          <a:prstGeom prst="rect">
            <a:avLst/>
          </a:prstGeom>
        </p:spPr>
        <p:txBody>
          <a:bodyPr/>
          <a:lstStyle/>
          <a:p>
            <a:pPr/>
            <a:r>
              <a:t>Club Name</a:t>
            </a:r>
          </a:p>
        </p:txBody>
      </p:sp>
      <p:sp>
        <p:nvSpPr>
          <p:cNvPr id="164" name="Text Placeholder 3"/>
          <p:cNvSpPr txBox="1"/>
          <p:nvPr>
            <p:ph type="body" sz="quarter" idx="1"/>
          </p:nvPr>
        </p:nvSpPr>
        <p:spPr>
          <a:xfrm>
            <a:off x="3362632" y="5597771"/>
            <a:ext cx="5388078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5"/>
          <p:cNvSpPr txBox="1"/>
          <p:nvPr/>
        </p:nvSpPr>
        <p:spPr>
          <a:xfrm>
            <a:off x="341284" y="1600256"/>
            <a:ext cx="3870961" cy="207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200"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Speech Evaluator’s Report</a:t>
            </a:r>
          </a:p>
          <a:p>
            <a:pPr algn="ctr">
              <a:defRPr sz="3200"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 </a:t>
            </a:r>
          </a:p>
        </p:txBody>
      </p:sp>
      <p:sp>
        <p:nvSpPr>
          <p:cNvPr id="167" name="Rectangle 6"/>
          <p:cNvSpPr txBox="1"/>
          <p:nvPr/>
        </p:nvSpPr>
        <p:spPr>
          <a:xfrm>
            <a:off x="341283" y="3119644"/>
            <a:ext cx="3977181" cy="148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Prepared Speaker : </a:t>
            </a:r>
          </a:p>
          <a:p>
            <a:pPr algn="ctr">
              <a:defRPr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</a:p>
          <a:p>
            <a:pPr algn="ctr">
              <a:defRPr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Project:</a:t>
            </a:r>
          </a:p>
          <a:p>
            <a:pPr algn="ctr">
              <a:defRPr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Path :</a:t>
            </a:r>
          </a:p>
          <a:p>
            <a:pPr algn="ctr">
              <a:defRPr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Speech Timings : </a:t>
            </a:r>
          </a:p>
        </p:txBody>
      </p:sp>
      <p:sp>
        <p:nvSpPr>
          <p:cNvPr id="168" name="Title 1"/>
          <p:cNvSpPr txBox="1"/>
          <p:nvPr/>
        </p:nvSpPr>
        <p:spPr>
          <a:xfrm>
            <a:off x="7099300" y="197114"/>
            <a:ext cx="4572000" cy="64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defTabSz="685800">
              <a:lnSpc>
                <a:spcPct val="90000"/>
              </a:lnSpc>
              <a:defRPr sz="2400">
                <a:solidFill>
                  <a:schemeClr val="accent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Club Name</a:t>
            </a:r>
          </a:p>
        </p:txBody>
      </p:sp>
      <p:sp>
        <p:nvSpPr>
          <p:cNvPr id="169" name="Text Placeholder 2"/>
          <p:cNvSpPr txBox="1"/>
          <p:nvPr>
            <p:ph type="body" sz="quarter" idx="1"/>
          </p:nvPr>
        </p:nvSpPr>
        <p:spPr>
          <a:xfrm>
            <a:off x="403123" y="5597771"/>
            <a:ext cx="5388077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 Placeholder 2"/>
          <p:cNvSpPr txBox="1"/>
          <p:nvPr/>
        </p:nvSpPr>
        <p:spPr>
          <a:xfrm>
            <a:off x="4996408" y="1592601"/>
            <a:ext cx="3809227" cy="1132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685800">
              <a:lnSpc>
                <a:spcPct val="90000"/>
              </a:lnSpc>
              <a:spcBef>
                <a:spcPts val="700"/>
              </a:spcBef>
              <a:defRPr sz="32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Timer’s Report</a:t>
            </a:r>
          </a:p>
        </p:txBody>
      </p:sp>
      <p:sp>
        <p:nvSpPr>
          <p:cNvPr id="172" name="Title 1"/>
          <p:cNvSpPr txBox="1"/>
          <p:nvPr>
            <p:ph type="title"/>
          </p:nvPr>
        </p:nvSpPr>
        <p:spPr>
          <a:xfrm>
            <a:off x="152400" y="346573"/>
            <a:ext cx="4572000" cy="649224"/>
          </a:xfrm>
          <a:prstGeom prst="rect">
            <a:avLst/>
          </a:prstGeom>
        </p:spPr>
        <p:txBody>
          <a:bodyPr/>
          <a:lstStyle/>
          <a:p>
            <a:pPr/>
            <a:r>
              <a:t>Club Name</a:t>
            </a:r>
          </a:p>
        </p:txBody>
      </p:sp>
      <p:sp>
        <p:nvSpPr>
          <p:cNvPr id="173" name="Text Placeholder 3"/>
          <p:cNvSpPr txBox="1"/>
          <p:nvPr>
            <p:ph type="body" sz="quarter" idx="1"/>
          </p:nvPr>
        </p:nvSpPr>
        <p:spPr>
          <a:xfrm>
            <a:off x="3362632" y="5597771"/>
            <a:ext cx="5388078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/>
          <p:nvPr>
            <p:ph type="title"/>
          </p:nvPr>
        </p:nvSpPr>
        <p:spPr>
          <a:xfrm>
            <a:off x="-3371505" y="-96748"/>
            <a:ext cx="9144001" cy="1143001"/>
          </a:xfrm>
          <a:prstGeom prst="rect">
            <a:avLst/>
          </a:prstGeom>
        </p:spPr>
        <p:txBody>
          <a:bodyPr/>
          <a:lstStyle/>
          <a:p>
            <a:pPr/>
            <a:br/>
            <a:r>
              <a:t>Meeting#</a:t>
            </a:r>
          </a:p>
        </p:txBody>
      </p:sp>
      <p:sp>
        <p:nvSpPr>
          <p:cNvPr id="100" name="TextBox 15"/>
          <p:cNvSpPr txBox="1"/>
          <p:nvPr/>
        </p:nvSpPr>
        <p:spPr>
          <a:xfrm>
            <a:off x="6841199" y="6324599"/>
            <a:ext cx="2228015" cy="366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000">
                <a:solidFill>
                  <a:srgbClr val="F5F5F5"/>
                </a:solidFill>
              </a:defRPr>
            </a:pPr>
            <a:r>
              <a:t>Club Name</a:t>
            </a:r>
          </a:p>
          <a:p>
            <a:pPr algn="r">
              <a:defRPr sz="1000">
                <a:solidFill>
                  <a:srgbClr val="F5F5F5"/>
                </a:solidFill>
              </a:defRPr>
            </a:pPr>
            <a:r>
              <a:t>Club# </a:t>
            </a:r>
          </a:p>
        </p:txBody>
      </p:sp>
      <p:sp>
        <p:nvSpPr>
          <p:cNvPr id="101" name="Agenda"/>
          <p:cNvSpPr txBox="1"/>
          <p:nvPr/>
        </p:nvSpPr>
        <p:spPr>
          <a:xfrm>
            <a:off x="4056305" y="3304469"/>
            <a:ext cx="1773874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Montserrat-Regular"/>
                <a:ea typeface="Montserrat-Regular"/>
                <a:cs typeface="Montserrat-Regular"/>
                <a:sym typeface="Montserrat-Regular"/>
              </a:defRPr>
            </a:lvl1pPr>
          </a:lstStyle>
          <a:p>
            <a:pPr/>
            <a:r>
              <a:t>Agenda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5"/>
          <p:cNvSpPr txBox="1"/>
          <p:nvPr/>
        </p:nvSpPr>
        <p:spPr>
          <a:xfrm>
            <a:off x="705811" y="2052839"/>
            <a:ext cx="3349415" cy="108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Ah-Counter’s Report</a:t>
            </a:r>
          </a:p>
        </p:txBody>
      </p:sp>
      <p:sp>
        <p:nvSpPr>
          <p:cNvPr id="176" name="Title 1"/>
          <p:cNvSpPr txBox="1"/>
          <p:nvPr/>
        </p:nvSpPr>
        <p:spPr>
          <a:xfrm>
            <a:off x="7099300" y="197114"/>
            <a:ext cx="4572000" cy="64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defTabSz="685800">
              <a:lnSpc>
                <a:spcPct val="90000"/>
              </a:lnSpc>
              <a:defRPr sz="2400">
                <a:solidFill>
                  <a:schemeClr val="accent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Club Name</a:t>
            </a:r>
          </a:p>
        </p:txBody>
      </p:sp>
      <p:sp>
        <p:nvSpPr>
          <p:cNvPr id="177" name="Text Placeholder 2"/>
          <p:cNvSpPr txBox="1"/>
          <p:nvPr>
            <p:ph type="body" sz="quarter" idx="1"/>
          </p:nvPr>
        </p:nvSpPr>
        <p:spPr>
          <a:xfrm>
            <a:off x="403123" y="5597771"/>
            <a:ext cx="5388077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 Placeholder 2"/>
          <p:cNvSpPr txBox="1"/>
          <p:nvPr/>
        </p:nvSpPr>
        <p:spPr>
          <a:xfrm>
            <a:off x="4996408" y="1592601"/>
            <a:ext cx="3809227" cy="1132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685800">
              <a:lnSpc>
                <a:spcPct val="90000"/>
              </a:lnSpc>
              <a:spcBef>
                <a:spcPts val="700"/>
              </a:spcBef>
              <a:defRPr sz="32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Grammarian’s Report</a:t>
            </a:r>
          </a:p>
        </p:txBody>
      </p:sp>
      <p:sp>
        <p:nvSpPr>
          <p:cNvPr id="180" name="Title 1"/>
          <p:cNvSpPr txBox="1"/>
          <p:nvPr>
            <p:ph type="title"/>
          </p:nvPr>
        </p:nvSpPr>
        <p:spPr>
          <a:xfrm>
            <a:off x="152400" y="346573"/>
            <a:ext cx="4572000" cy="649224"/>
          </a:xfrm>
          <a:prstGeom prst="rect">
            <a:avLst/>
          </a:prstGeom>
        </p:spPr>
        <p:txBody>
          <a:bodyPr/>
          <a:lstStyle/>
          <a:p>
            <a:pPr/>
            <a:r>
              <a:t>Club Name</a:t>
            </a:r>
          </a:p>
        </p:txBody>
      </p:sp>
      <p:sp>
        <p:nvSpPr>
          <p:cNvPr id="181" name="Text Placeholder 3"/>
          <p:cNvSpPr txBox="1"/>
          <p:nvPr>
            <p:ph type="body" sz="quarter" idx="1"/>
          </p:nvPr>
        </p:nvSpPr>
        <p:spPr>
          <a:xfrm>
            <a:off x="3362632" y="5597771"/>
            <a:ext cx="5388078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5"/>
          <p:cNvSpPr txBox="1"/>
          <p:nvPr/>
        </p:nvSpPr>
        <p:spPr>
          <a:xfrm>
            <a:off x="705811" y="2052839"/>
            <a:ext cx="3349415" cy="108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Listener’s Report</a:t>
            </a:r>
          </a:p>
        </p:txBody>
      </p:sp>
      <p:sp>
        <p:nvSpPr>
          <p:cNvPr id="184" name="Title 1"/>
          <p:cNvSpPr txBox="1"/>
          <p:nvPr/>
        </p:nvSpPr>
        <p:spPr>
          <a:xfrm>
            <a:off x="7099300" y="197114"/>
            <a:ext cx="4572000" cy="64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defTabSz="685800">
              <a:lnSpc>
                <a:spcPct val="90000"/>
              </a:lnSpc>
              <a:defRPr sz="2400">
                <a:solidFill>
                  <a:schemeClr val="accent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Club Name</a:t>
            </a:r>
          </a:p>
        </p:txBody>
      </p:sp>
      <p:sp>
        <p:nvSpPr>
          <p:cNvPr id="185" name="Text Placeholder 2"/>
          <p:cNvSpPr txBox="1"/>
          <p:nvPr>
            <p:ph type="body" sz="quarter" idx="1"/>
          </p:nvPr>
        </p:nvSpPr>
        <p:spPr>
          <a:xfrm>
            <a:off x="403123" y="5597771"/>
            <a:ext cx="5388077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 Placeholder 2"/>
          <p:cNvSpPr txBox="1"/>
          <p:nvPr/>
        </p:nvSpPr>
        <p:spPr>
          <a:xfrm>
            <a:off x="4996408" y="1592601"/>
            <a:ext cx="3809227" cy="1132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617219">
              <a:lnSpc>
                <a:spcPct val="90000"/>
              </a:lnSpc>
              <a:spcBef>
                <a:spcPts val="600"/>
              </a:spcBef>
              <a:defRPr sz="288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General Evaluator’s Complete Report</a:t>
            </a:r>
          </a:p>
        </p:txBody>
      </p:sp>
      <p:sp>
        <p:nvSpPr>
          <p:cNvPr id="188" name="Title 1"/>
          <p:cNvSpPr txBox="1"/>
          <p:nvPr>
            <p:ph type="title"/>
          </p:nvPr>
        </p:nvSpPr>
        <p:spPr>
          <a:xfrm>
            <a:off x="152400" y="346573"/>
            <a:ext cx="4572000" cy="649224"/>
          </a:xfrm>
          <a:prstGeom prst="rect">
            <a:avLst/>
          </a:prstGeom>
        </p:spPr>
        <p:txBody>
          <a:bodyPr/>
          <a:lstStyle/>
          <a:p>
            <a:pPr/>
            <a:r>
              <a:t>Club Name</a:t>
            </a:r>
          </a:p>
        </p:txBody>
      </p:sp>
      <p:sp>
        <p:nvSpPr>
          <p:cNvPr id="189" name="Text Placeholder 3"/>
          <p:cNvSpPr txBox="1"/>
          <p:nvPr>
            <p:ph type="body" sz="quarter" idx="1"/>
          </p:nvPr>
        </p:nvSpPr>
        <p:spPr>
          <a:xfrm>
            <a:off x="3362632" y="5597771"/>
            <a:ext cx="5388078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 1"/>
          <p:cNvSpPr txBox="1"/>
          <p:nvPr>
            <p:ph type="title"/>
          </p:nvPr>
        </p:nvSpPr>
        <p:spPr>
          <a:xfrm>
            <a:off x="0" y="533400"/>
            <a:ext cx="9144000" cy="1143000"/>
          </a:xfrm>
          <a:prstGeom prst="rect">
            <a:avLst/>
          </a:prstGeom>
        </p:spPr>
        <p:txBody>
          <a:bodyPr/>
          <a:lstStyle/>
          <a:p>
            <a:pPr/>
            <a:r>
              <a:t>Zoom Polls</a:t>
            </a:r>
          </a:p>
        </p:txBody>
      </p:sp>
      <p:pic>
        <p:nvPicPr>
          <p:cNvPr id="19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3470" y="1676400"/>
            <a:ext cx="5795356" cy="4141748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TextBox 15"/>
          <p:cNvSpPr txBox="1"/>
          <p:nvPr/>
        </p:nvSpPr>
        <p:spPr>
          <a:xfrm>
            <a:off x="6841199" y="6324600"/>
            <a:ext cx="2228015" cy="366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000">
                <a:solidFill>
                  <a:srgbClr val="F5F5F5"/>
                </a:solidFill>
              </a:defRPr>
            </a:pPr>
            <a:r>
              <a:t>Club Name</a:t>
            </a:r>
          </a:p>
          <a:p>
            <a:pPr algn="r">
              <a:defRPr sz="1000">
                <a:solidFill>
                  <a:srgbClr val="F5F5F5"/>
                </a:solidFill>
              </a:defRPr>
            </a:pPr>
            <a:r>
              <a:t>Club#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ectangle 5"/>
          <p:cNvSpPr txBox="1"/>
          <p:nvPr/>
        </p:nvSpPr>
        <p:spPr>
          <a:xfrm>
            <a:off x="341284" y="1600256"/>
            <a:ext cx="3870961" cy="157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Closing Remarks by Toastmaster of the Day </a:t>
            </a:r>
          </a:p>
        </p:txBody>
      </p:sp>
      <p:sp>
        <p:nvSpPr>
          <p:cNvPr id="196" name="Title 1"/>
          <p:cNvSpPr txBox="1"/>
          <p:nvPr/>
        </p:nvSpPr>
        <p:spPr>
          <a:xfrm>
            <a:off x="7099300" y="197114"/>
            <a:ext cx="4572000" cy="64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defTabSz="685800">
              <a:lnSpc>
                <a:spcPct val="90000"/>
              </a:lnSpc>
              <a:defRPr sz="2400">
                <a:solidFill>
                  <a:schemeClr val="accent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Club Name</a:t>
            </a:r>
          </a:p>
        </p:txBody>
      </p:sp>
      <p:sp>
        <p:nvSpPr>
          <p:cNvPr id="197" name="Text Placeholder 2"/>
          <p:cNvSpPr txBox="1"/>
          <p:nvPr>
            <p:ph type="body" sz="quarter" idx="1"/>
          </p:nvPr>
        </p:nvSpPr>
        <p:spPr>
          <a:xfrm>
            <a:off x="403123" y="5597771"/>
            <a:ext cx="5388077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 5"/>
          <p:cNvSpPr txBox="1"/>
          <p:nvPr/>
        </p:nvSpPr>
        <p:spPr>
          <a:xfrm>
            <a:off x="705811" y="2052839"/>
            <a:ext cx="3349415" cy="157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Recognitions &amp; Closing by President </a:t>
            </a:r>
          </a:p>
        </p:txBody>
      </p:sp>
      <p:sp>
        <p:nvSpPr>
          <p:cNvPr id="200" name="Title 1"/>
          <p:cNvSpPr txBox="1"/>
          <p:nvPr/>
        </p:nvSpPr>
        <p:spPr>
          <a:xfrm>
            <a:off x="7099300" y="197114"/>
            <a:ext cx="4572000" cy="64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defTabSz="685800">
              <a:lnSpc>
                <a:spcPct val="90000"/>
              </a:lnSpc>
              <a:defRPr sz="2400">
                <a:solidFill>
                  <a:schemeClr val="accent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Club Name</a:t>
            </a:r>
          </a:p>
        </p:txBody>
      </p:sp>
      <p:sp>
        <p:nvSpPr>
          <p:cNvPr id="201" name="Text Placeholder 2"/>
          <p:cNvSpPr txBox="1"/>
          <p:nvPr>
            <p:ph type="body" sz="quarter" idx="1"/>
          </p:nvPr>
        </p:nvSpPr>
        <p:spPr>
          <a:xfrm>
            <a:off x="403123" y="5597771"/>
            <a:ext cx="5388077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1"/>
          <p:cNvSpPr txBox="1"/>
          <p:nvPr>
            <p:ph type="title"/>
          </p:nvPr>
        </p:nvSpPr>
        <p:spPr>
          <a:xfrm>
            <a:off x="152400" y="346573"/>
            <a:ext cx="4572000" cy="649225"/>
          </a:xfrm>
          <a:prstGeom prst="rect">
            <a:avLst/>
          </a:prstGeom>
        </p:spPr>
        <p:txBody>
          <a:bodyPr/>
          <a:lstStyle/>
          <a:p>
            <a:pPr/>
            <a:r>
              <a:t>Club Name</a:t>
            </a:r>
          </a:p>
        </p:txBody>
      </p:sp>
      <p:sp>
        <p:nvSpPr>
          <p:cNvPr id="104" name="Text Placeholder 3"/>
          <p:cNvSpPr txBox="1"/>
          <p:nvPr>
            <p:ph type="body" sz="quarter" idx="1"/>
          </p:nvPr>
        </p:nvSpPr>
        <p:spPr>
          <a:xfrm>
            <a:off x="3362632" y="5597771"/>
            <a:ext cx="5388078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  <p:sp>
        <p:nvSpPr>
          <p:cNvPr id="105" name="Text Placeholder 2"/>
          <p:cNvSpPr txBox="1"/>
          <p:nvPr/>
        </p:nvSpPr>
        <p:spPr>
          <a:xfrm>
            <a:off x="4996408" y="1592601"/>
            <a:ext cx="3809227" cy="1132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672084">
              <a:lnSpc>
                <a:spcPct val="90000"/>
              </a:lnSpc>
              <a:spcBef>
                <a:spcPts val="600"/>
              </a:spcBef>
              <a:defRPr sz="3136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Opening by Sergeant At Arms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 txBox="1"/>
          <p:nvPr>
            <p:ph type="title"/>
          </p:nvPr>
        </p:nvSpPr>
        <p:spPr>
          <a:xfrm>
            <a:off x="-3098800" y="139700"/>
            <a:ext cx="9144000" cy="1143000"/>
          </a:xfrm>
          <a:prstGeom prst="rect">
            <a:avLst/>
          </a:prstGeom>
        </p:spPr>
        <p:txBody>
          <a:bodyPr/>
          <a:lstStyle/>
          <a:p>
            <a:pPr/>
            <a:r>
              <a:t>Club Mission</a:t>
            </a:r>
          </a:p>
        </p:txBody>
      </p:sp>
      <p:sp>
        <p:nvSpPr>
          <p:cNvPr id="108" name="TextBox 2"/>
          <p:cNvSpPr txBox="1"/>
          <p:nvPr/>
        </p:nvSpPr>
        <p:spPr>
          <a:xfrm>
            <a:off x="502919" y="1607026"/>
            <a:ext cx="8138162" cy="400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Toastmasters International Mission</a:t>
            </a:r>
          </a:p>
          <a:p>
            <a:pPr>
              <a:defRPr>
                <a:latin typeface="Montserrat-Regular"/>
                <a:ea typeface="Montserrat-Regular"/>
                <a:cs typeface="Montserrat-Regular"/>
                <a:sym typeface="Montserrat-Regular"/>
              </a:defRPr>
            </a:pPr>
            <a:r>
              <a:t>We empower individuals to become more effective communicators and leaders.</a:t>
            </a:r>
          </a:p>
          <a:p>
            <a:pPr>
              <a:defRPr>
                <a:latin typeface="Montserrat-Regular"/>
                <a:ea typeface="Montserrat-Regular"/>
                <a:cs typeface="Montserrat-Regular"/>
                <a:sym typeface="Montserrat-Regular"/>
              </a:defRPr>
            </a:pPr>
          </a:p>
          <a:p>
            <a:pPr>
              <a:defRPr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Toastmasters International Core Values</a:t>
            </a:r>
          </a:p>
          <a:p>
            <a:pPr lvl="1" marL="742950" indent="-285750">
              <a:buSzPct val="100000"/>
              <a:buChar char="❖"/>
              <a:defRPr>
                <a:latin typeface="Montserrat-Regular"/>
                <a:ea typeface="Montserrat-Regular"/>
                <a:cs typeface="Montserrat-Regular"/>
                <a:sym typeface="Montserrat-Regular"/>
              </a:defRPr>
            </a:pPr>
            <a:r>
              <a:t>Integrity</a:t>
            </a:r>
          </a:p>
          <a:p>
            <a:pPr lvl="1" marL="742950" indent="-285750">
              <a:buSzPct val="100000"/>
              <a:buChar char="❖"/>
              <a:defRPr>
                <a:latin typeface="Montserrat-Regular"/>
                <a:ea typeface="Montserrat-Regular"/>
                <a:cs typeface="Montserrat-Regular"/>
                <a:sym typeface="Montserrat-Regular"/>
              </a:defRPr>
            </a:pPr>
            <a:r>
              <a:t>Respect</a:t>
            </a:r>
          </a:p>
          <a:p>
            <a:pPr lvl="1" marL="742950" indent="-285750">
              <a:buSzPct val="100000"/>
              <a:buChar char="❖"/>
              <a:defRPr>
                <a:latin typeface="Montserrat-Regular"/>
                <a:ea typeface="Montserrat-Regular"/>
                <a:cs typeface="Montserrat-Regular"/>
                <a:sym typeface="Montserrat-Regular"/>
              </a:defRPr>
            </a:pPr>
            <a:r>
              <a:t>Service</a:t>
            </a:r>
          </a:p>
          <a:p>
            <a:pPr lvl="1" marL="742950" indent="-285750">
              <a:buSzPct val="100000"/>
              <a:buChar char="❖"/>
              <a:defRPr>
                <a:latin typeface="Montserrat-Regular"/>
                <a:ea typeface="Montserrat-Regular"/>
                <a:cs typeface="Montserrat-Regular"/>
                <a:sym typeface="Montserrat-Regular"/>
              </a:defRPr>
            </a:pPr>
            <a:r>
              <a:t>Excellence</a:t>
            </a:r>
          </a:p>
          <a:p>
            <a:pPr>
              <a:defRPr>
                <a:latin typeface="Montserrat-Regular"/>
                <a:ea typeface="Montserrat-Regular"/>
                <a:cs typeface="Montserrat-Regular"/>
                <a:sym typeface="Montserrat-Regular"/>
              </a:defRPr>
            </a:pPr>
          </a:p>
          <a:p>
            <a:pPr>
              <a:defRPr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Club Mission</a:t>
            </a:r>
          </a:p>
          <a:p>
            <a:pPr>
              <a:defRPr>
                <a:latin typeface="Montserrat-Regular"/>
                <a:ea typeface="Montserrat-Regular"/>
                <a:cs typeface="Montserrat-Regular"/>
                <a:sym typeface="Montserrat-Regular"/>
              </a:defRPr>
            </a:pPr>
            <a:r>
              <a:t>We provide a supportive and positive learning experience in which members are empowered to develop communication and leadership skills, resulting in greater self-confidence and personal growth.</a:t>
            </a:r>
          </a:p>
        </p:txBody>
      </p:sp>
      <p:sp>
        <p:nvSpPr>
          <p:cNvPr id="109" name="TextBox 15"/>
          <p:cNvSpPr txBox="1"/>
          <p:nvPr/>
        </p:nvSpPr>
        <p:spPr>
          <a:xfrm>
            <a:off x="6841199" y="6324600"/>
            <a:ext cx="2228015" cy="366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000">
                <a:solidFill>
                  <a:srgbClr val="F5F5F5"/>
                </a:solidFill>
              </a:defRPr>
            </a:pPr>
            <a:r>
              <a:t>Club Name</a:t>
            </a:r>
          </a:p>
          <a:p>
            <a:pPr algn="r">
              <a:defRPr sz="1000">
                <a:solidFill>
                  <a:srgbClr val="F5F5F5"/>
                </a:solidFill>
              </a:defRPr>
            </a:pPr>
            <a:r>
              <a:t>Club#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 Placeholder 2"/>
          <p:cNvSpPr txBox="1"/>
          <p:nvPr>
            <p:ph type="body" sz="quarter" idx="1"/>
          </p:nvPr>
        </p:nvSpPr>
        <p:spPr>
          <a:xfrm>
            <a:off x="403123" y="5597771"/>
            <a:ext cx="5388077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  <p:sp>
        <p:nvSpPr>
          <p:cNvPr id="112" name="Rectangle 5"/>
          <p:cNvSpPr txBox="1"/>
          <p:nvPr/>
        </p:nvSpPr>
        <p:spPr>
          <a:xfrm>
            <a:off x="705811" y="2052839"/>
            <a:ext cx="3349415" cy="108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Presidential Address</a:t>
            </a:r>
          </a:p>
        </p:txBody>
      </p:sp>
      <p:sp>
        <p:nvSpPr>
          <p:cNvPr id="113" name="Title 1"/>
          <p:cNvSpPr txBox="1"/>
          <p:nvPr/>
        </p:nvSpPr>
        <p:spPr>
          <a:xfrm>
            <a:off x="7099300" y="197114"/>
            <a:ext cx="4572000" cy="64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defTabSz="685800">
              <a:lnSpc>
                <a:spcPct val="90000"/>
              </a:lnSpc>
              <a:defRPr sz="2400">
                <a:solidFill>
                  <a:schemeClr val="accent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Club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le 1"/>
          <p:cNvSpPr txBox="1"/>
          <p:nvPr>
            <p:ph type="title"/>
          </p:nvPr>
        </p:nvSpPr>
        <p:spPr>
          <a:xfrm>
            <a:off x="-1181100" y="114300"/>
            <a:ext cx="9144000" cy="1143000"/>
          </a:xfrm>
          <a:prstGeom prst="rect">
            <a:avLst/>
          </a:prstGeom>
        </p:spPr>
        <p:txBody>
          <a:bodyPr/>
          <a:lstStyle/>
          <a:p>
            <a:pPr/>
            <a:r>
              <a:t>All About Toastmasters International</a:t>
            </a:r>
          </a:p>
        </p:txBody>
      </p:sp>
      <p:pic>
        <p:nvPicPr>
          <p:cNvPr id="116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62" y="1930400"/>
            <a:ext cx="9101139" cy="3299589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TextBox 15"/>
          <p:cNvSpPr txBox="1"/>
          <p:nvPr/>
        </p:nvSpPr>
        <p:spPr>
          <a:xfrm>
            <a:off x="6841199" y="6324600"/>
            <a:ext cx="2228015" cy="366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000">
                <a:solidFill>
                  <a:srgbClr val="F5F5F5"/>
                </a:solidFill>
              </a:defRPr>
            </a:pPr>
            <a:r>
              <a:t>Club Name</a:t>
            </a:r>
          </a:p>
          <a:p>
            <a:pPr algn="r">
              <a:defRPr sz="1000">
                <a:solidFill>
                  <a:srgbClr val="F5F5F5"/>
                </a:solidFill>
              </a:defRPr>
            </a:pPr>
            <a:r>
              <a:t>Club#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 Placeholder 2"/>
          <p:cNvSpPr txBox="1"/>
          <p:nvPr/>
        </p:nvSpPr>
        <p:spPr>
          <a:xfrm>
            <a:off x="4996408" y="1592601"/>
            <a:ext cx="3809227" cy="1132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514350">
              <a:lnSpc>
                <a:spcPct val="90000"/>
              </a:lnSpc>
              <a:spcBef>
                <a:spcPts val="500"/>
              </a:spcBef>
              <a:defRPr sz="2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Opening by Toastmaster of the Day</a:t>
            </a:r>
          </a:p>
        </p:txBody>
      </p:sp>
      <p:sp>
        <p:nvSpPr>
          <p:cNvPr id="120" name="Title 1"/>
          <p:cNvSpPr txBox="1"/>
          <p:nvPr>
            <p:ph type="title"/>
          </p:nvPr>
        </p:nvSpPr>
        <p:spPr>
          <a:xfrm>
            <a:off x="152400" y="346573"/>
            <a:ext cx="4572000" cy="649224"/>
          </a:xfrm>
          <a:prstGeom prst="rect">
            <a:avLst/>
          </a:prstGeom>
        </p:spPr>
        <p:txBody>
          <a:bodyPr/>
          <a:lstStyle/>
          <a:p>
            <a:pPr/>
            <a:r>
              <a:t>Club Name</a:t>
            </a:r>
          </a:p>
        </p:txBody>
      </p:sp>
      <p:sp>
        <p:nvSpPr>
          <p:cNvPr id="121" name="Text Placeholder 3"/>
          <p:cNvSpPr txBox="1"/>
          <p:nvPr>
            <p:ph type="body" sz="quarter" idx="1"/>
          </p:nvPr>
        </p:nvSpPr>
        <p:spPr>
          <a:xfrm>
            <a:off x="3362632" y="5597771"/>
            <a:ext cx="5388078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5"/>
          <p:cNvSpPr txBox="1"/>
          <p:nvPr/>
        </p:nvSpPr>
        <p:spPr>
          <a:xfrm>
            <a:off x="705811" y="2052839"/>
            <a:ext cx="3349415" cy="202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100">
                <a:solidFill>
                  <a:srgbClr val="F5F5F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General Evaluator Introduction of TAGL Team </a:t>
            </a:r>
          </a:p>
        </p:txBody>
      </p:sp>
      <p:sp>
        <p:nvSpPr>
          <p:cNvPr id="124" name="Title 1"/>
          <p:cNvSpPr txBox="1"/>
          <p:nvPr/>
        </p:nvSpPr>
        <p:spPr>
          <a:xfrm>
            <a:off x="7086600" y="324558"/>
            <a:ext cx="4572000" cy="64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defTabSz="685800">
              <a:lnSpc>
                <a:spcPct val="90000"/>
              </a:lnSpc>
              <a:defRPr sz="2400">
                <a:solidFill>
                  <a:schemeClr val="accent5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Club Name</a:t>
            </a:r>
          </a:p>
        </p:txBody>
      </p:sp>
      <p:sp>
        <p:nvSpPr>
          <p:cNvPr id="125" name="Text Placeholder 2"/>
          <p:cNvSpPr txBox="1"/>
          <p:nvPr>
            <p:ph type="body" sz="quarter" idx="1"/>
          </p:nvPr>
        </p:nvSpPr>
        <p:spPr>
          <a:xfrm>
            <a:off x="403123" y="5597771"/>
            <a:ext cx="5388077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 Placeholder 2"/>
          <p:cNvSpPr txBox="1"/>
          <p:nvPr/>
        </p:nvSpPr>
        <p:spPr>
          <a:xfrm>
            <a:off x="4996408" y="1592601"/>
            <a:ext cx="3809227" cy="1132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685800">
              <a:lnSpc>
                <a:spcPct val="90000"/>
              </a:lnSpc>
              <a:spcBef>
                <a:spcPts val="700"/>
              </a:spcBef>
              <a:defRPr sz="32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/>
            <a:r>
              <a:t>Introduction of the Timer’s Role</a:t>
            </a:r>
          </a:p>
        </p:txBody>
      </p:sp>
      <p:sp>
        <p:nvSpPr>
          <p:cNvPr id="128" name="Title 1"/>
          <p:cNvSpPr txBox="1"/>
          <p:nvPr>
            <p:ph type="title"/>
          </p:nvPr>
        </p:nvSpPr>
        <p:spPr>
          <a:xfrm>
            <a:off x="152400" y="346573"/>
            <a:ext cx="4572000" cy="649224"/>
          </a:xfrm>
          <a:prstGeom prst="rect">
            <a:avLst/>
          </a:prstGeom>
        </p:spPr>
        <p:txBody>
          <a:bodyPr/>
          <a:lstStyle/>
          <a:p>
            <a:pPr/>
            <a:r>
              <a:t>Club Name</a:t>
            </a:r>
          </a:p>
        </p:txBody>
      </p:sp>
      <p:sp>
        <p:nvSpPr>
          <p:cNvPr id="129" name="Text Placeholder 3"/>
          <p:cNvSpPr txBox="1"/>
          <p:nvPr>
            <p:ph type="body" sz="quarter" idx="1"/>
          </p:nvPr>
        </p:nvSpPr>
        <p:spPr>
          <a:xfrm>
            <a:off x="3362632" y="5597771"/>
            <a:ext cx="5388078" cy="572001"/>
          </a:xfrm>
          <a:prstGeom prst="rect">
            <a:avLst/>
          </a:prstGeom>
        </p:spPr>
        <p:txBody>
          <a:bodyPr/>
          <a:lstStyle/>
          <a:p>
            <a:pPr/>
            <a:r>
              <a:t>Toastmaster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oastmasters Theme Light Mode">
  <a:themeElements>
    <a:clrScheme name="Toastmasters Theme Light Mode">
      <a:dk1>
        <a:srgbClr val="333333"/>
      </a:dk1>
      <a:lt1>
        <a:srgbClr val="F5F5F5"/>
      </a:lt1>
      <a:dk2>
        <a:srgbClr val="A7A7A7"/>
      </a:dk2>
      <a:lt2>
        <a:srgbClr val="535353"/>
      </a:lt2>
      <a:accent1>
        <a:srgbClr val="B3C3D3"/>
      </a:accent1>
      <a:accent2>
        <a:srgbClr val="7B98B2"/>
      </a:accent2>
      <a:accent3>
        <a:srgbClr val="497593"/>
      </a:accent3>
      <a:accent4>
        <a:srgbClr val="0B5879"/>
      </a:accent4>
      <a:accent5>
        <a:srgbClr val="004061"/>
      </a:accent5>
      <a:accent6>
        <a:srgbClr val="004165"/>
      </a:accent6>
      <a:hlink>
        <a:srgbClr val="0000FF"/>
      </a:hlink>
      <a:folHlink>
        <a:srgbClr val="FF00FF"/>
      </a:folHlink>
    </a:clrScheme>
    <a:fontScheme name="Toastmasters Theme Light Mod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oastmasters Theme Light Mo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oastmasters Theme Light Mode">
  <a:themeElements>
    <a:clrScheme name="Toastmasters Theme Light Mod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3C3D3"/>
      </a:accent1>
      <a:accent2>
        <a:srgbClr val="7B98B2"/>
      </a:accent2>
      <a:accent3>
        <a:srgbClr val="497593"/>
      </a:accent3>
      <a:accent4>
        <a:srgbClr val="0B5879"/>
      </a:accent4>
      <a:accent5>
        <a:srgbClr val="004061"/>
      </a:accent5>
      <a:accent6>
        <a:srgbClr val="004165"/>
      </a:accent6>
      <a:hlink>
        <a:srgbClr val="0000FF"/>
      </a:hlink>
      <a:folHlink>
        <a:srgbClr val="FF00FF"/>
      </a:folHlink>
    </a:clrScheme>
    <a:fontScheme name="Toastmasters Theme Light Mod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oastmasters Theme Light Mo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