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79" r:id="rId3"/>
    <p:sldId id="293" r:id="rId4"/>
    <p:sldId id="318" r:id="rId5"/>
    <p:sldId id="319" r:id="rId6"/>
    <p:sldId id="296" r:id="rId7"/>
    <p:sldId id="320" r:id="rId8"/>
    <p:sldId id="313" r:id="rId9"/>
    <p:sldId id="321" r:id="rId10"/>
    <p:sldId id="316" r:id="rId11"/>
    <p:sldId id="322" r:id="rId12"/>
    <p:sldId id="317" r:id="rId13"/>
    <p:sldId id="303" r:id="rId14"/>
    <p:sldId id="278" r:id="rId15"/>
  </p:sldIdLst>
  <p:sldSz cx="18288000" cy="10287000"/>
  <p:notesSz cx="6858000" cy="9144000"/>
  <p:embeddedFontLst>
    <p:embeddedFont>
      <p:font typeface="Arial Black" panose="020B0604020202020204" pitchFamily="34" charset="0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Montserrat" pitchFamily="2" charset="0"/>
      <p:regular r:id="rId22"/>
    </p:embeddedFont>
    <p:embeddedFont>
      <p:font typeface="Source Sans Pro" panose="020B050303040302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63"/>
    <a:srgbClr val="EFDF73"/>
    <a:srgbClr val="732431"/>
    <a:srgbClr val="772432"/>
    <a:srgbClr val="004165"/>
    <a:srgbClr val="4F81BD"/>
    <a:srgbClr val="711625"/>
    <a:srgbClr val="7A1820"/>
    <a:srgbClr val="641F14"/>
    <a:srgbClr val="5712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08" autoAdjust="0"/>
    <p:restoredTop sz="53351" autoAdjust="0"/>
  </p:normalViewPr>
  <p:slideViewPr>
    <p:cSldViewPr>
      <p:cViewPr>
        <p:scale>
          <a:sx n="33" d="100"/>
          <a:sy n="33" d="100"/>
        </p:scale>
        <p:origin x="76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90" d="100"/>
        <a:sy n="9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font" Target="fonts/font2.fntdata" /><Relationship Id="rId26" Type="http://schemas.openxmlformats.org/officeDocument/2006/relationships/font" Target="fonts/font10.fntdata" /><Relationship Id="rId3" Type="http://schemas.openxmlformats.org/officeDocument/2006/relationships/slide" Target="slides/slide2.xml" /><Relationship Id="rId21" Type="http://schemas.openxmlformats.org/officeDocument/2006/relationships/font" Target="fonts/font5.fntdata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font" Target="fonts/font1.fntdata" /><Relationship Id="rId25" Type="http://schemas.openxmlformats.org/officeDocument/2006/relationships/font" Target="fonts/font9.fntdata" /><Relationship Id="rId2" Type="http://schemas.openxmlformats.org/officeDocument/2006/relationships/slide" Target="slides/slide1.xml" /><Relationship Id="rId16" Type="http://schemas.openxmlformats.org/officeDocument/2006/relationships/notesMaster" Target="notesMasters/notesMaster1.xml" /><Relationship Id="rId20" Type="http://schemas.openxmlformats.org/officeDocument/2006/relationships/font" Target="fonts/font4.fntdata" /><Relationship Id="rId29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font" Target="fonts/font8.fntdata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font" Target="fonts/font7.fntdata" /><Relationship Id="rId28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font" Target="fonts/font3.fntdata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font" Target="fonts/font6.fntdata" /><Relationship Id="rId27" Type="http://schemas.openxmlformats.org/officeDocument/2006/relationships/presProps" Target="presProps.xml" /><Relationship Id="rId30" Type="http://schemas.openxmlformats.org/officeDocument/2006/relationships/tableStyles" Target="tableStyle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A2BF5B-59D5-4BFA-9DE9-A3F584489FE8}" type="doc">
      <dgm:prSet loTypeId="urn:microsoft.com/office/officeart/2005/8/layout/list1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17288174-E274-4E92-AAD7-A715D208898B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004165"/>
        </a:solidFill>
        <a:ln>
          <a:solidFill>
            <a:srgbClr val="004165"/>
          </a:solidFill>
        </a:ln>
      </dgm:spPr>
      <dgm:t>
        <a:bodyPr/>
        <a:lstStyle/>
        <a:p>
          <a:r>
            <a:rPr lang="en-US" sz="3600" b="0" dirty="0">
              <a:solidFill>
                <a:srgbClr val="EFDF73"/>
              </a:solidFill>
              <a:latin typeface="Source Sans Pro" panose="020B0604020202020204" charset="0"/>
            </a:rPr>
            <a:t>Higher member satisfaction leads to lower member attrition. </a:t>
          </a:r>
        </a:p>
      </dgm:t>
    </dgm:pt>
    <dgm:pt modelId="{465034E2-E7CD-41C6-BFF0-96A6DC6200E3}" type="parTrans" cxnId="{4402C433-354D-4E60-BC4F-F5B3B0F0E32B}">
      <dgm:prSet/>
      <dgm:spPr/>
      <dgm:t>
        <a:bodyPr/>
        <a:lstStyle/>
        <a:p>
          <a:endParaRPr lang="en-US"/>
        </a:p>
      </dgm:t>
    </dgm:pt>
    <dgm:pt modelId="{FD377991-372E-48F5-873B-552DDDD0E0D3}" type="sibTrans" cxnId="{4402C433-354D-4E60-BC4F-F5B3B0F0E32B}">
      <dgm:prSet/>
      <dgm:spPr/>
      <dgm:t>
        <a:bodyPr/>
        <a:lstStyle/>
        <a:p>
          <a:endParaRPr lang="en-US"/>
        </a:p>
      </dgm:t>
    </dgm:pt>
    <dgm:pt modelId="{11EABC45-C7C1-4E86-AE8F-AD3D67F4301E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004165"/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sz="3600" b="0" dirty="0">
              <a:solidFill>
                <a:srgbClr val="EFDF73"/>
              </a:solidFill>
              <a:latin typeface="Source Sans Pro" panose="020B0604020202020204" charset="0"/>
            </a:rPr>
            <a:t>30 is the </a:t>
          </a:r>
          <a:r>
            <a:rPr lang="en-US" sz="3600" b="1" dirty="0">
              <a:solidFill>
                <a:srgbClr val="EFDF73"/>
              </a:solidFill>
              <a:latin typeface="Source Sans Pro" panose="020B0604020202020204" charset="0"/>
            </a:rPr>
            <a:t>recommended</a:t>
          </a:r>
          <a:r>
            <a:rPr lang="en-US" sz="3600" b="0" dirty="0">
              <a:solidFill>
                <a:srgbClr val="EFDF73"/>
              </a:solidFill>
              <a:latin typeface="Source Sans Pro" panose="020B0604020202020204" charset="0"/>
            </a:rPr>
            <a:t> number of club members for effective club functioning.</a:t>
          </a:r>
        </a:p>
      </dgm:t>
    </dgm:pt>
    <dgm:pt modelId="{F0870565-54B6-472A-AC94-B44542547418}" type="parTrans" cxnId="{955432C7-A3F9-42D1-839E-B5BF8E3DCF6A}">
      <dgm:prSet/>
      <dgm:spPr/>
      <dgm:t>
        <a:bodyPr/>
        <a:lstStyle/>
        <a:p>
          <a:endParaRPr lang="en-US"/>
        </a:p>
      </dgm:t>
    </dgm:pt>
    <dgm:pt modelId="{52CF8E3D-68E7-47A4-A0E7-9BBE55D33794}" type="sibTrans" cxnId="{955432C7-A3F9-42D1-839E-B5BF8E3DCF6A}">
      <dgm:prSet/>
      <dgm:spPr/>
      <dgm:t>
        <a:bodyPr/>
        <a:lstStyle/>
        <a:p>
          <a:endParaRPr lang="en-US"/>
        </a:p>
      </dgm:t>
    </dgm:pt>
    <dgm:pt modelId="{AC9C20DB-EE3B-4334-BF35-65D5FA5DEB6E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004165"/>
        </a:solidFill>
      </dgm:spPr>
      <dgm:t>
        <a:bodyPr/>
        <a:lstStyle/>
        <a:p>
          <a:r>
            <a:rPr lang="en-US" sz="3600" b="0" dirty="0">
              <a:solidFill>
                <a:srgbClr val="EFDF73"/>
              </a:solidFill>
              <a:latin typeface="Source Sans Pro" panose="020B0604020202020204" charset="0"/>
            </a:rPr>
            <a:t>Members+ = Experience + +</a:t>
          </a:r>
        </a:p>
      </dgm:t>
    </dgm:pt>
    <dgm:pt modelId="{BF637B36-E862-45EC-A647-E73CD767EEF9}" type="parTrans" cxnId="{4D783866-5B05-426F-9A05-F4E3D211B363}">
      <dgm:prSet/>
      <dgm:spPr/>
      <dgm:t>
        <a:bodyPr/>
        <a:lstStyle/>
        <a:p>
          <a:endParaRPr lang="en-US"/>
        </a:p>
      </dgm:t>
    </dgm:pt>
    <dgm:pt modelId="{91621A30-10C3-4E3C-BC1C-D655FCFD7085}" type="sibTrans" cxnId="{4D783866-5B05-426F-9A05-F4E3D211B363}">
      <dgm:prSet/>
      <dgm:spPr/>
      <dgm:t>
        <a:bodyPr/>
        <a:lstStyle/>
        <a:p>
          <a:endParaRPr lang="en-US"/>
        </a:p>
      </dgm:t>
    </dgm:pt>
    <dgm:pt modelId="{DD50573F-9906-4B1E-B1EE-D186F1E23BB3}" type="pres">
      <dgm:prSet presAssocID="{69A2BF5B-59D5-4BFA-9DE9-A3F584489FE8}" presName="linear" presStyleCnt="0">
        <dgm:presLayoutVars>
          <dgm:dir/>
          <dgm:animLvl val="lvl"/>
          <dgm:resizeHandles val="exact"/>
        </dgm:presLayoutVars>
      </dgm:prSet>
      <dgm:spPr/>
    </dgm:pt>
    <dgm:pt modelId="{03ACFF3C-ABA8-4BB0-8A67-92A9B8152EFC}" type="pres">
      <dgm:prSet presAssocID="{17288174-E274-4E92-AAD7-A715D208898B}" presName="parentLin" presStyleCnt="0"/>
      <dgm:spPr/>
    </dgm:pt>
    <dgm:pt modelId="{9A3CE966-FB41-47CC-BE7B-DD36D967AD80}" type="pres">
      <dgm:prSet presAssocID="{17288174-E274-4E92-AAD7-A715D208898B}" presName="parentLeftMargin" presStyleLbl="node1" presStyleIdx="0" presStyleCnt="3"/>
      <dgm:spPr/>
    </dgm:pt>
    <dgm:pt modelId="{E455AFD9-C9EE-44FC-83BB-45A79BA8F2E6}" type="pres">
      <dgm:prSet presAssocID="{17288174-E274-4E92-AAD7-A715D208898B}" presName="parentText" presStyleLbl="node1" presStyleIdx="0" presStyleCnt="3" custScaleX="136269" custScaleY="92726">
        <dgm:presLayoutVars>
          <dgm:chMax val="0"/>
          <dgm:bulletEnabled val="1"/>
        </dgm:presLayoutVars>
      </dgm:prSet>
      <dgm:spPr/>
    </dgm:pt>
    <dgm:pt modelId="{76DB662C-A299-4BBF-8B70-0FD3AD65E352}" type="pres">
      <dgm:prSet presAssocID="{17288174-E274-4E92-AAD7-A715D208898B}" presName="negativeSpace" presStyleCnt="0"/>
      <dgm:spPr/>
    </dgm:pt>
    <dgm:pt modelId="{41663CD0-A44D-4103-A93A-B004E75C5D36}" type="pres">
      <dgm:prSet presAssocID="{17288174-E274-4E92-AAD7-A715D208898B}" presName="childText" presStyleLbl="conFgAcc1" presStyleIdx="0" presStyleCnt="3">
        <dgm:presLayoutVars>
          <dgm:bulletEnabled val="1"/>
        </dgm:presLayoutVars>
      </dgm:prSet>
      <dgm:spPr/>
    </dgm:pt>
    <dgm:pt modelId="{71710CAB-C06B-402D-88E0-CC0635DCBE04}" type="pres">
      <dgm:prSet presAssocID="{FD377991-372E-48F5-873B-552DDDD0E0D3}" presName="spaceBetweenRectangles" presStyleCnt="0"/>
      <dgm:spPr/>
    </dgm:pt>
    <dgm:pt modelId="{70CE7381-0EDC-4A44-8C4D-79AB2C89269C}" type="pres">
      <dgm:prSet presAssocID="{11EABC45-C7C1-4E86-AE8F-AD3D67F4301E}" presName="parentLin" presStyleCnt="0"/>
      <dgm:spPr/>
    </dgm:pt>
    <dgm:pt modelId="{59F68DD5-6B3F-4481-B48C-B8BDBEF797AC}" type="pres">
      <dgm:prSet presAssocID="{11EABC45-C7C1-4E86-AE8F-AD3D67F4301E}" presName="parentLeftMargin" presStyleLbl="node1" presStyleIdx="0" presStyleCnt="3"/>
      <dgm:spPr/>
    </dgm:pt>
    <dgm:pt modelId="{3017BE73-1D36-4225-B156-95A511C00FA5}" type="pres">
      <dgm:prSet presAssocID="{11EABC45-C7C1-4E86-AE8F-AD3D67F4301E}" presName="parentText" presStyleLbl="node1" presStyleIdx="1" presStyleCnt="3" custScaleX="136949" custScaleY="90605">
        <dgm:presLayoutVars>
          <dgm:chMax val="0"/>
          <dgm:bulletEnabled val="1"/>
        </dgm:presLayoutVars>
      </dgm:prSet>
      <dgm:spPr/>
    </dgm:pt>
    <dgm:pt modelId="{C8BE9B6A-6F49-49FF-A489-241FA8FAD299}" type="pres">
      <dgm:prSet presAssocID="{11EABC45-C7C1-4E86-AE8F-AD3D67F4301E}" presName="negativeSpace" presStyleCnt="0"/>
      <dgm:spPr/>
    </dgm:pt>
    <dgm:pt modelId="{2E840125-0283-4ACC-A69B-D9D88E3D56AC}" type="pres">
      <dgm:prSet presAssocID="{11EABC45-C7C1-4E86-AE8F-AD3D67F4301E}" presName="childText" presStyleLbl="conFgAcc1" presStyleIdx="1" presStyleCnt="3">
        <dgm:presLayoutVars>
          <dgm:bulletEnabled val="1"/>
        </dgm:presLayoutVars>
      </dgm:prSet>
      <dgm:spPr/>
    </dgm:pt>
    <dgm:pt modelId="{4A1C2345-CC7A-4F79-9F03-DF3B48D010C3}" type="pres">
      <dgm:prSet presAssocID="{52CF8E3D-68E7-47A4-A0E7-9BBE55D33794}" presName="spaceBetweenRectangles" presStyleCnt="0"/>
      <dgm:spPr/>
    </dgm:pt>
    <dgm:pt modelId="{10BFB795-092E-4570-857B-0AF076DA983F}" type="pres">
      <dgm:prSet presAssocID="{AC9C20DB-EE3B-4334-BF35-65D5FA5DEB6E}" presName="parentLin" presStyleCnt="0"/>
      <dgm:spPr/>
    </dgm:pt>
    <dgm:pt modelId="{9BB9B700-C598-441F-90BA-73C557402D8A}" type="pres">
      <dgm:prSet presAssocID="{AC9C20DB-EE3B-4334-BF35-65D5FA5DEB6E}" presName="parentLeftMargin" presStyleLbl="node1" presStyleIdx="1" presStyleCnt="3"/>
      <dgm:spPr/>
    </dgm:pt>
    <dgm:pt modelId="{81B318A1-40D3-4F0B-AD36-ED392268D8E9}" type="pres">
      <dgm:prSet presAssocID="{AC9C20DB-EE3B-4334-BF35-65D5FA5DEB6E}" presName="parentText" presStyleLbl="node1" presStyleIdx="2" presStyleCnt="3" custScaleX="141890" custScaleY="80519">
        <dgm:presLayoutVars>
          <dgm:chMax val="0"/>
          <dgm:bulletEnabled val="1"/>
        </dgm:presLayoutVars>
      </dgm:prSet>
      <dgm:spPr/>
    </dgm:pt>
    <dgm:pt modelId="{566AA9A2-E964-4EF3-8157-D1BD1B94EEBD}" type="pres">
      <dgm:prSet presAssocID="{AC9C20DB-EE3B-4334-BF35-65D5FA5DEB6E}" presName="negativeSpace" presStyleCnt="0"/>
      <dgm:spPr/>
    </dgm:pt>
    <dgm:pt modelId="{8A11C9D5-3F61-426C-A1FA-9E0F8DCC413A}" type="pres">
      <dgm:prSet presAssocID="{AC9C20DB-EE3B-4334-BF35-65D5FA5DEB6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46DDE27-7591-40E7-B047-609FA77CDFBA}" type="presOf" srcId="{69A2BF5B-59D5-4BFA-9DE9-A3F584489FE8}" destId="{DD50573F-9906-4B1E-B1EE-D186F1E23BB3}" srcOrd="0" destOrd="0" presId="urn:microsoft.com/office/officeart/2005/8/layout/list1"/>
    <dgm:cxn modelId="{4402C433-354D-4E60-BC4F-F5B3B0F0E32B}" srcId="{69A2BF5B-59D5-4BFA-9DE9-A3F584489FE8}" destId="{17288174-E274-4E92-AAD7-A715D208898B}" srcOrd="0" destOrd="0" parTransId="{465034E2-E7CD-41C6-BFF0-96A6DC6200E3}" sibTransId="{FD377991-372E-48F5-873B-552DDDD0E0D3}"/>
    <dgm:cxn modelId="{3253CA63-4B61-44AF-83C7-D26277BD2EC1}" type="presOf" srcId="{AC9C20DB-EE3B-4334-BF35-65D5FA5DEB6E}" destId="{81B318A1-40D3-4F0B-AD36-ED392268D8E9}" srcOrd="1" destOrd="0" presId="urn:microsoft.com/office/officeart/2005/8/layout/list1"/>
    <dgm:cxn modelId="{4D783866-5B05-426F-9A05-F4E3D211B363}" srcId="{69A2BF5B-59D5-4BFA-9DE9-A3F584489FE8}" destId="{AC9C20DB-EE3B-4334-BF35-65D5FA5DEB6E}" srcOrd="2" destOrd="0" parTransId="{BF637B36-E862-45EC-A647-E73CD767EEF9}" sibTransId="{91621A30-10C3-4E3C-BC1C-D655FCFD7085}"/>
    <dgm:cxn modelId="{024CA54E-335E-431F-8460-D5C3D482BED0}" type="presOf" srcId="{11EABC45-C7C1-4E86-AE8F-AD3D67F4301E}" destId="{3017BE73-1D36-4225-B156-95A511C00FA5}" srcOrd="1" destOrd="0" presId="urn:microsoft.com/office/officeart/2005/8/layout/list1"/>
    <dgm:cxn modelId="{955432C7-A3F9-42D1-839E-B5BF8E3DCF6A}" srcId="{69A2BF5B-59D5-4BFA-9DE9-A3F584489FE8}" destId="{11EABC45-C7C1-4E86-AE8F-AD3D67F4301E}" srcOrd="1" destOrd="0" parTransId="{F0870565-54B6-472A-AC94-B44542547418}" sibTransId="{52CF8E3D-68E7-47A4-A0E7-9BBE55D33794}"/>
    <dgm:cxn modelId="{415D23E1-AD05-4322-90E2-8D602EB5F82A}" type="presOf" srcId="{17288174-E274-4E92-AAD7-A715D208898B}" destId="{E455AFD9-C9EE-44FC-83BB-45A79BA8F2E6}" srcOrd="1" destOrd="0" presId="urn:microsoft.com/office/officeart/2005/8/layout/list1"/>
    <dgm:cxn modelId="{A903B9E3-A67C-459A-8D92-F8290EDBCB76}" type="presOf" srcId="{17288174-E274-4E92-AAD7-A715D208898B}" destId="{9A3CE966-FB41-47CC-BE7B-DD36D967AD80}" srcOrd="0" destOrd="0" presId="urn:microsoft.com/office/officeart/2005/8/layout/list1"/>
    <dgm:cxn modelId="{B42938E5-FFDF-4887-B704-ED458E7B38F1}" type="presOf" srcId="{AC9C20DB-EE3B-4334-BF35-65D5FA5DEB6E}" destId="{9BB9B700-C598-441F-90BA-73C557402D8A}" srcOrd="0" destOrd="0" presId="urn:microsoft.com/office/officeart/2005/8/layout/list1"/>
    <dgm:cxn modelId="{16102EF1-C97D-4F7F-B095-E5CD4126FCE7}" type="presOf" srcId="{11EABC45-C7C1-4E86-AE8F-AD3D67F4301E}" destId="{59F68DD5-6B3F-4481-B48C-B8BDBEF797AC}" srcOrd="0" destOrd="0" presId="urn:microsoft.com/office/officeart/2005/8/layout/list1"/>
    <dgm:cxn modelId="{6D429C20-8A09-4DD8-BB47-FC48B1041E84}" type="presParOf" srcId="{DD50573F-9906-4B1E-B1EE-D186F1E23BB3}" destId="{03ACFF3C-ABA8-4BB0-8A67-92A9B8152EFC}" srcOrd="0" destOrd="0" presId="urn:microsoft.com/office/officeart/2005/8/layout/list1"/>
    <dgm:cxn modelId="{A73740B6-7F65-4C1A-AB72-3B9BD6B3AD9A}" type="presParOf" srcId="{03ACFF3C-ABA8-4BB0-8A67-92A9B8152EFC}" destId="{9A3CE966-FB41-47CC-BE7B-DD36D967AD80}" srcOrd="0" destOrd="0" presId="urn:microsoft.com/office/officeart/2005/8/layout/list1"/>
    <dgm:cxn modelId="{27027FB0-FE71-4224-836C-96A36F5B744C}" type="presParOf" srcId="{03ACFF3C-ABA8-4BB0-8A67-92A9B8152EFC}" destId="{E455AFD9-C9EE-44FC-83BB-45A79BA8F2E6}" srcOrd="1" destOrd="0" presId="urn:microsoft.com/office/officeart/2005/8/layout/list1"/>
    <dgm:cxn modelId="{B929F365-E96B-4CAE-849B-502B47D1BAA4}" type="presParOf" srcId="{DD50573F-9906-4B1E-B1EE-D186F1E23BB3}" destId="{76DB662C-A299-4BBF-8B70-0FD3AD65E352}" srcOrd="1" destOrd="0" presId="urn:microsoft.com/office/officeart/2005/8/layout/list1"/>
    <dgm:cxn modelId="{C305051F-3B09-4E58-B5E2-C7B2E350EC8E}" type="presParOf" srcId="{DD50573F-9906-4B1E-B1EE-D186F1E23BB3}" destId="{41663CD0-A44D-4103-A93A-B004E75C5D36}" srcOrd="2" destOrd="0" presId="urn:microsoft.com/office/officeart/2005/8/layout/list1"/>
    <dgm:cxn modelId="{E58F6763-A5C7-40B0-B795-04E715A54674}" type="presParOf" srcId="{DD50573F-9906-4B1E-B1EE-D186F1E23BB3}" destId="{71710CAB-C06B-402D-88E0-CC0635DCBE04}" srcOrd="3" destOrd="0" presId="urn:microsoft.com/office/officeart/2005/8/layout/list1"/>
    <dgm:cxn modelId="{6DB5D1B6-F93E-4C84-954F-AFA78891B30A}" type="presParOf" srcId="{DD50573F-9906-4B1E-B1EE-D186F1E23BB3}" destId="{70CE7381-0EDC-4A44-8C4D-79AB2C89269C}" srcOrd="4" destOrd="0" presId="urn:microsoft.com/office/officeart/2005/8/layout/list1"/>
    <dgm:cxn modelId="{23D73907-703D-407A-8C13-3161989A5839}" type="presParOf" srcId="{70CE7381-0EDC-4A44-8C4D-79AB2C89269C}" destId="{59F68DD5-6B3F-4481-B48C-B8BDBEF797AC}" srcOrd="0" destOrd="0" presId="urn:microsoft.com/office/officeart/2005/8/layout/list1"/>
    <dgm:cxn modelId="{1CD1E4C3-4CAF-4547-815B-39028FF101E0}" type="presParOf" srcId="{70CE7381-0EDC-4A44-8C4D-79AB2C89269C}" destId="{3017BE73-1D36-4225-B156-95A511C00FA5}" srcOrd="1" destOrd="0" presId="urn:microsoft.com/office/officeart/2005/8/layout/list1"/>
    <dgm:cxn modelId="{FADEFCDF-89EE-4D23-B9D5-9019A0CDC15A}" type="presParOf" srcId="{DD50573F-9906-4B1E-B1EE-D186F1E23BB3}" destId="{C8BE9B6A-6F49-49FF-A489-241FA8FAD299}" srcOrd="5" destOrd="0" presId="urn:microsoft.com/office/officeart/2005/8/layout/list1"/>
    <dgm:cxn modelId="{D9BFA7C8-0451-44CA-8041-302CE36450D5}" type="presParOf" srcId="{DD50573F-9906-4B1E-B1EE-D186F1E23BB3}" destId="{2E840125-0283-4ACC-A69B-D9D88E3D56AC}" srcOrd="6" destOrd="0" presId="urn:microsoft.com/office/officeart/2005/8/layout/list1"/>
    <dgm:cxn modelId="{DA769344-3D12-4268-BCFC-CB2E32F57B9D}" type="presParOf" srcId="{DD50573F-9906-4B1E-B1EE-D186F1E23BB3}" destId="{4A1C2345-CC7A-4F79-9F03-DF3B48D010C3}" srcOrd="7" destOrd="0" presId="urn:microsoft.com/office/officeart/2005/8/layout/list1"/>
    <dgm:cxn modelId="{CEE6EB59-6571-4C14-B27F-D79A7C150755}" type="presParOf" srcId="{DD50573F-9906-4B1E-B1EE-D186F1E23BB3}" destId="{10BFB795-092E-4570-857B-0AF076DA983F}" srcOrd="8" destOrd="0" presId="urn:microsoft.com/office/officeart/2005/8/layout/list1"/>
    <dgm:cxn modelId="{14D280DF-4EBF-42FC-A476-6C9FB3A6F0D3}" type="presParOf" srcId="{10BFB795-092E-4570-857B-0AF076DA983F}" destId="{9BB9B700-C598-441F-90BA-73C557402D8A}" srcOrd="0" destOrd="0" presId="urn:microsoft.com/office/officeart/2005/8/layout/list1"/>
    <dgm:cxn modelId="{9938B86E-2E69-4D03-84E1-811694FF50CE}" type="presParOf" srcId="{10BFB795-092E-4570-857B-0AF076DA983F}" destId="{81B318A1-40D3-4F0B-AD36-ED392268D8E9}" srcOrd="1" destOrd="0" presId="urn:microsoft.com/office/officeart/2005/8/layout/list1"/>
    <dgm:cxn modelId="{6058FEC5-ACAA-476E-881D-B968A318C9AD}" type="presParOf" srcId="{DD50573F-9906-4B1E-B1EE-D186F1E23BB3}" destId="{566AA9A2-E964-4EF3-8157-D1BD1B94EEBD}" srcOrd="9" destOrd="0" presId="urn:microsoft.com/office/officeart/2005/8/layout/list1"/>
    <dgm:cxn modelId="{E09CED17-EFBF-44DD-A928-E4F5D4118518}" type="presParOf" srcId="{DD50573F-9906-4B1E-B1EE-D186F1E23BB3}" destId="{8A11C9D5-3F61-426C-A1FA-9E0F8DCC413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1024535-A50A-4FB1-AA99-6AD8CAA0D3AE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0A78BA-12AD-4446-87A0-1DF83064F026}">
      <dgm:prSet custT="1"/>
      <dgm:spPr>
        <a:solidFill>
          <a:srgbClr val="732431"/>
        </a:solidFill>
      </dgm:spPr>
      <dgm:t>
        <a:bodyPr/>
        <a:lstStyle/>
        <a:p>
          <a:r>
            <a:rPr lang="en-US" sz="3400" dirty="0">
              <a:latin typeface="Source Sans Pro" panose="020B0604020202020204" charset="0"/>
            </a:rPr>
            <a:t>Evaluate their interest</a:t>
          </a:r>
        </a:p>
      </dgm:t>
    </dgm:pt>
    <dgm:pt modelId="{0440BDC6-A24F-48B9-AF43-FFA0CFBF501F}" type="parTrans" cxnId="{FADA2513-517A-421E-97CE-A4165C078341}">
      <dgm:prSet/>
      <dgm:spPr/>
      <dgm:t>
        <a:bodyPr/>
        <a:lstStyle/>
        <a:p>
          <a:endParaRPr lang="en-US"/>
        </a:p>
      </dgm:t>
    </dgm:pt>
    <dgm:pt modelId="{7225AC80-FB54-434F-8B79-563948A460CD}" type="sibTrans" cxnId="{FADA2513-517A-421E-97CE-A4165C078341}">
      <dgm:prSet/>
      <dgm:spPr/>
      <dgm:t>
        <a:bodyPr/>
        <a:lstStyle/>
        <a:p>
          <a:endParaRPr lang="en-US"/>
        </a:p>
      </dgm:t>
    </dgm:pt>
    <dgm:pt modelId="{87C27D67-AF5C-42D6-B722-16A20B0C8317}">
      <dgm:prSet custT="1"/>
      <dgm:spPr>
        <a:solidFill>
          <a:srgbClr val="732431"/>
        </a:solidFill>
      </dgm:spPr>
      <dgm:t>
        <a:bodyPr/>
        <a:lstStyle/>
        <a:p>
          <a:r>
            <a:rPr lang="en-US" sz="3400" dirty="0">
              <a:latin typeface="Source Sans Pro" panose="020B0604020202020204" charset="0"/>
            </a:rPr>
            <a:t>Analyze reasons for missed meetings</a:t>
          </a:r>
        </a:p>
      </dgm:t>
    </dgm:pt>
    <dgm:pt modelId="{F6286E6B-6B67-40B7-89D3-A6C56874A0DB}" type="parTrans" cxnId="{5EAB15B2-D589-4A9C-9677-DB7521EB7F5C}">
      <dgm:prSet/>
      <dgm:spPr/>
      <dgm:t>
        <a:bodyPr/>
        <a:lstStyle/>
        <a:p>
          <a:endParaRPr lang="en-US"/>
        </a:p>
      </dgm:t>
    </dgm:pt>
    <dgm:pt modelId="{01F25CE6-C756-418A-A487-A10552B28F84}" type="sibTrans" cxnId="{5EAB15B2-D589-4A9C-9677-DB7521EB7F5C}">
      <dgm:prSet/>
      <dgm:spPr/>
      <dgm:t>
        <a:bodyPr/>
        <a:lstStyle/>
        <a:p>
          <a:endParaRPr lang="en-US"/>
        </a:p>
      </dgm:t>
    </dgm:pt>
    <dgm:pt modelId="{073384BF-31F0-4DF2-9AA6-857EA5D9921A}">
      <dgm:prSet custT="1"/>
      <dgm:spPr>
        <a:solidFill>
          <a:srgbClr val="732431"/>
        </a:solidFill>
      </dgm:spPr>
      <dgm:t>
        <a:bodyPr/>
        <a:lstStyle/>
        <a:p>
          <a:r>
            <a:rPr lang="en-US" sz="3400" dirty="0">
              <a:latin typeface="Source Sans Pro" panose="020B0604020202020204" charset="0"/>
            </a:rPr>
            <a:t>Nurture Potential Non-renewals</a:t>
          </a:r>
        </a:p>
      </dgm:t>
    </dgm:pt>
    <dgm:pt modelId="{6E6A2908-C178-40BA-AD96-6A2041663B42}" type="parTrans" cxnId="{6F534F3A-EB36-48C9-8A46-0E0AF63C2EE5}">
      <dgm:prSet/>
      <dgm:spPr/>
      <dgm:t>
        <a:bodyPr/>
        <a:lstStyle/>
        <a:p>
          <a:endParaRPr lang="en-US"/>
        </a:p>
      </dgm:t>
    </dgm:pt>
    <dgm:pt modelId="{233FE501-3499-49FB-8643-418EE282E968}" type="sibTrans" cxnId="{6F534F3A-EB36-48C9-8A46-0E0AF63C2EE5}">
      <dgm:prSet/>
      <dgm:spPr/>
      <dgm:t>
        <a:bodyPr/>
        <a:lstStyle/>
        <a:p>
          <a:endParaRPr lang="en-US"/>
        </a:p>
      </dgm:t>
    </dgm:pt>
    <dgm:pt modelId="{6FBFB8CD-288B-47C2-9007-92A16C30FBC8}" type="pres">
      <dgm:prSet presAssocID="{E1024535-A50A-4FB1-AA99-6AD8CAA0D3AE}" presName="CompostProcess" presStyleCnt="0">
        <dgm:presLayoutVars>
          <dgm:dir/>
          <dgm:resizeHandles val="exact"/>
        </dgm:presLayoutVars>
      </dgm:prSet>
      <dgm:spPr/>
    </dgm:pt>
    <dgm:pt modelId="{4FF141DB-732A-489F-BC67-D4BB015BB5EE}" type="pres">
      <dgm:prSet presAssocID="{E1024535-A50A-4FB1-AA99-6AD8CAA0D3AE}" presName="arrow" presStyleLbl="bgShp" presStyleIdx="0" presStyleCnt="1"/>
      <dgm:spPr>
        <a:solidFill>
          <a:srgbClr val="004165"/>
        </a:solidFill>
      </dgm:spPr>
    </dgm:pt>
    <dgm:pt modelId="{7AFCDF95-C3FE-464C-8B6C-8942A45CFDEB}" type="pres">
      <dgm:prSet presAssocID="{E1024535-A50A-4FB1-AA99-6AD8CAA0D3AE}" presName="linearProcess" presStyleCnt="0"/>
      <dgm:spPr/>
    </dgm:pt>
    <dgm:pt modelId="{D69A0EDC-DA31-45EF-B99F-713A20406EB8}" type="pres">
      <dgm:prSet presAssocID="{FE0A78BA-12AD-4446-87A0-1DF83064F026}" presName="textNode" presStyleLbl="node1" presStyleIdx="0" presStyleCnt="3" custScaleX="66826" custScaleY="76201">
        <dgm:presLayoutVars>
          <dgm:bulletEnabled val="1"/>
        </dgm:presLayoutVars>
      </dgm:prSet>
      <dgm:spPr/>
    </dgm:pt>
    <dgm:pt modelId="{B9A208EC-6F25-4C51-999B-65C8FD4B70D3}" type="pres">
      <dgm:prSet presAssocID="{7225AC80-FB54-434F-8B79-563948A460CD}" presName="sibTrans" presStyleCnt="0"/>
      <dgm:spPr/>
    </dgm:pt>
    <dgm:pt modelId="{5A5F4113-46A6-4653-AE22-7D1FC601B47E}" type="pres">
      <dgm:prSet presAssocID="{87C27D67-AF5C-42D6-B722-16A20B0C8317}" presName="textNode" presStyleLbl="node1" presStyleIdx="1" presStyleCnt="3" custScaleX="72573" custScaleY="76201" custLinFactNeighborX="1182" custLinFactNeighborY="0">
        <dgm:presLayoutVars>
          <dgm:bulletEnabled val="1"/>
        </dgm:presLayoutVars>
      </dgm:prSet>
      <dgm:spPr/>
    </dgm:pt>
    <dgm:pt modelId="{95BB800A-658D-4788-84BB-DB9F3F15EE68}" type="pres">
      <dgm:prSet presAssocID="{01F25CE6-C756-418A-A487-A10552B28F84}" presName="sibTrans" presStyleCnt="0"/>
      <dgm:spPr/>
    </dgm:pt>
    <dgm:pt modelId="{582E45EF-5C1B-4D9B-8D04-80BA240ADA76}" type="pres">
      <dgm:prSet presAssocID="{073384BF-31F0-4DF2-9AA6-857EA5D9921A}" presName="textNode" presStyleLbl="node1" presStyleIdx="2" presStyleCnt="3" custScaleX="65690" custScaleY="69851" custLinFactNeighborX="-25933" custLinFactNeighborY="0">
        <dgm:presLayoutVars>
          <dgm:bulletEnabled val="1"/>
        </dgm:presLayoutVars>
      </dgm:prSet>
      <dgm:spPr/>
    </dgm:pt>
  </dgm:ptLst>
  <dgm:cxnLst>
    <dgm:cxn modelId="{FADA2513-517A-421E-97CE-A4165C078341}" srcId="{E1024535-A50A-4FB1-AA99-6AD8CAA0D3AE}" destId="{FE0A78BA-12AD-4446-87A0-1DF83064F026}" srcOrd="0" destOrd="0" parTransId="{0440BDC6-A24F-48B9-AF43-FFA0CFBF501F}" sibTransId="{7225AC80-FB54-434F-8B79-563948A460CD}"/>
    <dgm:cxn modelId="{6F534F3A-EB36-48C9-8A46-0E0AF63C2EE5}" srcId="{E1024535-A50A-4FB1-AA99-6AD8CAA0D3AE}" destId="{073384BF-31F0-4DF2-9AA6-857EA5D9921A}" srcOrd="2" destOrd="0" parTransId="{6E6A2908-C178-40BA-AD96-6A2041663B42}" sibTransId="{233FE501-3499-49FB-8643-418EE282E968}"/>
    <dgm:cxn modelId="{5F31F761-8B64-4BF2-9BD7-D1EB9120210A}" type="presOf" srcId="{073384BF-31F0-4DF2-9AA6-857EA5D9921A}" destId="{582E45EF-5C1B-4D9B-8D04-80BA240ADA76}" srcOrd="0" destOrd="0" presId="urn:microsoft.com/office/officeart/2005/8/layout/hProcess9"/>
    <dgm:cxn modelId="{A890139D-4D2D-4AF1-8D36-C7B72315E106}" type="presOf" srcId="{87C27D67-AF5C-42D6-B722-16A20B0C8317}" destId="{5A5F4113-46A6-4653-AE22-7D1FC601B47E}" srcOrd="0" destOrd="0" presId="urn:microsoft.com/office/officeart/2005/8/layout/hProcess9"/>
    <dgm:cxn modelId="{5EAB15B2-D589-4A9C-9677-DB7521EB7F5C}" srcId="{E1024535-A50A-4FB1-AA99-6AD8CAA0D3AE}" destId="{87C27D67-AF5C-42D6-B722-16A20B0C8317}" srcOrd="1" destOrd="0" parTransId="{F6286E6B-6B67-40B7-89D3-A6C56874A0DB}" sibTransId="{01F25CE6-C756-418A-A487-A10552B28F84}"/>
    <dgm:cxn modelId="{0EE986CF-6B82-48CE-999E-9CD71E0DCD12}" type="presOf" srcId="{E1024535-A50A-4FB1-AA99-6AD8CAA0D3AE}" destId="{6FBFB8CD-288B-47C2-9007-92A16C30FBC8}" srcOrd="0" destOrd="0" presId="urn:microsoft.com/office/officeart/2005/8/layout/hProcess9"/>
    <dgm:cxn modelId="{C663CFDF-7E5F-455E-9B5A-CD33BE5F7A33}" type="presOf" srcId="{FE0A78BA-12AD-4446-87A0-1DF83064F026}" destId="{D69A0EDC-DA31-45EF-B99F-713A20406EB8}" srcOrd="0" destOrd="0" presId="urn:microsoft.com/office/officeart/2005/8/layout/hProcess9"/>
    <dgm:cxn modelId="{20B045AF-987D-443E-B6CE-78A52D6FA7CF}" type="presParOf" srcId="{6FBFB8CD-288B-47C2-9007-92A16C30FBC8}" destId="{4FF141DB-732A-489F-BC67-D4BB015BB5EE}" srcOrd="0" destOrd="0" presId="urn:microsoft.com/office/officeart/2005/8/layout/hProcess9"/>
    <dgm:cxn modelId="{8E0B7722-3D0B-4011-A700-0487105B1F26}" type="presParOf" srcId="{6FBFB8CD-288B-47C2-9007-92A16C30FBC8}" destId="{7AFCDF95-C3FE-464C-8B6C-8942A45CFDEB}" srcOrd="1" destOrd="0" presId="urn:microsoft.com/office/officeart/2005/8/layout/hProcess9"/>
    <dgm:cxn modelId="{5930F128-5DA8-4FCE-97E3-65038D544B9E}" type="presParOf" srcId="{7AFCDF95-C3FE-464C-8B6C-8942A45CFDEB}" destId="{D69A0EDC-DA31-45EF-B99F-713A20406EB8}" srcOrd="0" destOrd="0" presId="urn:microsoft.com/office/officeart/2005/8/layout/hProcess9"/>
    <dgm:cxn modelId="{00773DAC-D73C-4435-BFC8-388549F41435}" type="presParOf" srcId="{7AFCDF95-C3FE-464C-8B6C-8942A45CFDEB}" destId="{B9A208EC-6F25-4C51-999B-65C8FD4B70D3}" srcOrd="1" destOrd="0" presId="urn:microsoft.com/office/officeart/2005/8/layout/hProcess9"/>
    <dgm:cxn modelId="{9363D5AB-D1EA-417A-BAC3-85CDA401E956}" type="presParOf" srcId="{7AFCDF95-C3FE-464C-8B6C-8942A45CFDEB}" destId="{5A5F4113-46A6-4653-AE22-7D1FC601B47E}" srcOrd="2" destOrd="0" presId="urn:microsoft.com/office/officeart/2005/8/layout/hProcess9"/>
    <dgm:cxn modelId="{B2EED5EE-ADC6-4C6A-A047-D61BA50B360A}" type="presParOf" srcId="{7AFCDF95-C3FE-464C-8B6C-8942A45CFDEB}" destId="{95BB800A-658D-4788-84BB-DB9F3F15EE68}" srcOrd="3" destOrd="0" presId="urn:microsoft.com/office/officeart/2005/8/layout/hProcess9"/>
    <dgm:cxn modelId="{714D7B92-671F-469C-B7C0-683BA1D92E65}" type="presParOf" srcId="{7AFCDF95-C3FE-464C-8B6C-8942A45CFDEB}" destId="{582E45EF-5C1B-4D9B-8D04-80BA240ADA7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8591F71-B3BD-4EDC-A061-CBB037C9A2AF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676745-E202-45CA-ABA8-0A0F5C2FF520}">
      <dgm:prSet custT="1"/>
      <dgm:spPr>
        <a:solidFill>
          <a:srgbClr val="732431"/>
        </a:solidFill>
      </dgm:spPr>
      <dgm:t>
        <a:bodyPr/>
        <a:lstStyle/>
        <a:p>
          <a:r>
            <a:rPr lang="en-US" sz="3500" b="1" i="0" dirty="0">
              <a:latin typeface="Source Sans Pro" panose="020B0604020202020204" charset="0"/>
            </a:rPr>
            <a:t>Start achieving now!</a:t>
          </a:r>
          <a:br>
            <a:rPr lang="en-US" sz="3500" b="1" i="0" dirty="0">
              <a:latin typeface="Source Sans Pro" panose="020B0604020202020204" charset="0"/>
            </a:rPr>
          </a:br>
          <a:r>
            <a:rPr lang="en-US" sz="3500" b="1" i="0" dirty="0">
              <a:latin typeface="Source Sans Pro" panose="020B0604020202020204" charset="0"/>
            </a:rPr>
            <a:t>   </a:t>
          </a:r>
          <a:r>
            <a:rPr lang="en-US" sz="2800" b="0" i="0" dirty="0">
              <a:latin typeface="Source Sans Pro" panose="020B0604020202020204" charset="0"/>
            </a:rPr>
            <a:t>1. </a:t>
          </a:r>
          <a:r>
            <a:rPr lang="en-US" sz="2800" i="0" dirty="0">
              <a:latin typeface="Source Sans Pro" panose="020B0604020202020204" charset="0"/>
            </a:rPr>
            <a:t>Plan club’s year using Distinguished Club Program  (DCP) and Club Success Plan (CSP)</a:t>
          </a:r>
          <a:br>
            <a:rPr lang="en-US" sz="2800" i="0" dirty="0">
              <a:latin typeface="Source Sans Pro" panose="020B0604020202020204" charset="0"/>
            </a:rPr>
          </a:br>
          <a:r>
            <a:rPr lang="en-US" sz="2800" i="0" dirty="0">
              <a:latin typeface="Source Sans Pro" panose="020B0604020202020204" charset="0"/>
            </a:rPr>
            <a:t>    2. Build camaraderie among members </a:t>
          </a:r>
          <a:br>
            <a:rPr lang="en-US" sz="2800" i="0" dirty="0">
              <a:latin typeface="Source Sans Pro" panose="020B0604020202020204" charset="0"/>
            </a:rPr>
          </a:br>
          <a:r>
            <a:rPr lang="en-US" sz="2800" i="0" dirty="0">
              <a:latin typeface="Source Sans Pro" panose="020B0604020202020204" charset="0"/>
            </a:rPr>
            <a:t>    3. Build effective evaluations in sessions and strong mentoring program  </a:t>
          </a:r>
        </a:p>
      </dgm:t>
    </dgm:pt>
    <dgm:pt modelId="{1390CCC2-7922-4D3D-B26F-DC1FF84D1FA3}" type="parTrans" cxnId="{C6954E4A-A031-4C3D-A806-C3A242CACC29}">
      <dgm:prSet/>
      <dgm:spPr/>
      <dgm:t>
        <a:bodyPr/>
        <a:lstStyle/>
        <a:p>
          <a:endParaRPr lang="en-US"/>
        </a:p>
      </dgm:t>
    </dgm:pt>
    <dgm:pt modelId="{75E06D1D-F812-4838-BF82-1B986393CD4A}" type="sibTrans" cxnId="{C6954E4A-A031-4C3D-A806-C3A242CACC29}">
      <dgm:prSet/>
      <dgm:spPr/>
      <dgm:t>
        <a:bodyPr/>
        <a:lstStyle/>
        <a:p>
          <a:endParaRPr lang="en-US"/>
        </a:p>
      </dgm:t>
    </dgm:pt>
    <dgm:pt modelId="{EC063D2D-5C5A-466D-9E2D-8322CBA55DA3}">
      <dgm:prSet custT="1"/>
      <dgm:spPr>
        <a:solidFill>
          <a:srgbClr val="EFDF73"/>
        </a:solidFill>
      </dgm:spPr>
      <dgm:t>
        <a:bodyPr/>
        <a:lstStyle/>
        <a:p>
          <a:r>
            <a:rPr lang="en-US" sz="3500" b="1" dirty="0">
              <a:solidFill>
                <a:schemeClr val="tx1"/>
              </a:solidFill>
              <a:latin typeface="Source Sans Pro" panose="020B0604020202020204" charset="0"/>
            </a:rPr>
            <a:t>Keep track of achievements</a:t>
          </a:r>
          <a:br>
            <a:rPr lang="en-US" sz="3500" b="1" dirty="0">
              <a:solidFill>
                <a:schemeClr val="tx1"/>
              </a:solidFill>
              <a:latin typeface="Source Sans Pro" panose="020B0604020202020204" charset="0"/>
            </a:rPr>
          </a:br>
          <a:r>
            <a:rPr lang="en-US" sz="3500" b="1" dirty="0">
              <a:solidFill>
                <a:schemeClr val="tx1"/>
              </a:solidFill>
              <a:latin typeface="Source Sans Pro" panose="020B0604020202020204" charset="0"/>
            </a:rPr>
            <a:t>  </a:t>
          </a:r>
          <a:r>
            <a:rPr lang="en-US" sz="2800" b="0" dirty="0">
              <a:solidFill>
                <a:schemeClr val="tx1"/>
              </a:solidFill>
              <a:latin typeface="Source Sans Pro" panose="020B0604020202020204" charset="0"/>
            </a:rPr>
            <a:t>1. T</a:t>
          </a:r>
          <a:r>
            <a:rPr lang="en-US" sz="2800" dirty="0">
              <a:solidFill>
                <a:schemeClr val="tx1"/>
              </a:solidFill>
              <a:latin typeface="Source Sans Pro" panose="020B0604020202020204" charset="0"/>
            </a:rPr>
            <a:t>rack member’s educational achievements using  wall chart; recognize both personal and professional achievements</a:t>
          </a:r>
        </a:p>
      </dgm:t>
    </dgm:pt>
    <dgm:pt modelId="{0B2D98C5-24C6-4E42-813B-CD4EF2F9F475}" type="parTrans" cxnId="{FCC78892-9E31-4E4B-8FAB-1D39DF8AF02A}">
      <dgm:prSet/>
      <dgm:spPr/>
      <dgm:t>
        <a:bodyPr/>
        <a:lstStyle/>
        <a:p>
          <a:endParaRPr lang="en-US"/>
        </a:p>
      </dgm:t>
    </dgm:pt>
    <dgm:pt modelId="{28312F5A-EE4F-4C90-A5EA-AA384E515162}" type="sibTrans" cxnId="{FCC78892-9E31-4E4B-8FAB-1D39DF8AF02A}">
      <dgm:prSet/>
      <dgm:spPr/>
      <dgm:t>
        <a:bodyPr/>
        <a:lstStyle/>
        <a:p>
          <a:endParaRPr lang="en-US"/>
        </a:p>
      </dgm:t>
    </dgm:pt>
    <dgm:pt modelId="{B21FD1DD-A2A6-4105-9350-3110BB1CE9C2}">
      <dgm:prSet custT="1"/>
      <dgm:spPr>
        <a:solidFill>
          <a:srgbClr val="004163"/>
        </a:solidFill>
      </dgm:spPr>
      <dgm:t>
        <a:bodyPr/>
        <a:lstStyle/>
        <a:p>
          <a:endParaRPr lang="en-US" sz="3500" b="1" dirty="0">
            <a:latin typeface="Source Sans Pro" panose="020B0604020202020204" charset="0"/>
          </a:endParaRPr>
        </a:p>
        <a:p>
          <a:r>
            <a:rPr lang="en-US" sz="3500" b="1" dirty="0">
              <a:latin typeface="Source Sans Pro" panose="020B0604020202020204" charset="0"/>
            </a:rPr>
            <a:t>Going beyond the club</a:t>
          </a:r>
          <a:br>
            <a:rPr lang="en-US" sz="3500" b="1" dirty="0">
              <a:latin typeface="Source Sans Pro" panose="020B0604020202020204" charset="0"/>
            </a:rPr>
          </a:br>
          <a:r>
            <a:rPr lang="en-US" sz="3500" b="1" dirty="0">
              <a:latin typeface="Source Sans Pro" panose="020B0604020202020204" charset="0"/>
            </a:rPr>
            <a:t>  </a:t>
          </a:r>
          <a:r>
            <a:rPr lang="en-US" sz="2800" b="0" dirty="0">
              <a:latin typeface="Source Sans Pro" panose="020B0604020202020204" charset="0"/>
            </a:rPr>
            <a:t>1. Encourage Speech Contest participation</a:t>
          </a:r>
          <a:br>
            <a:rPr lang="en-US" sz="2800" b="0" dirty="0">
              <a:latin typeface="Source Sans Pro" panose="020B0604020202020204" charset="0"/>
            </a:rPr>
          </a:br>
          <a:r>
            <a:rPr lang="en-US" sz="2800" b="0" dirty="0">
              <a:latin typeface="Source Sans Pro" panose="020B0604020202020204" charset="0"/>
            </a:rPr>
            <a:t>  2. Motivate participation in Area, Division and District initiatives  </a:t>
          </a:r>
          <a:br>
            <a:rPr lang="en-US" sz="2800" b="0" dirty="0">
              <a:latin typeface="Source Sans Pro" panose="020B0604020202020204" charset="0"/>
            </a:rPr>
          </a:br>
          <a:r>
            <a:rPr lang="en-US" sz="2800" b="0" dirty="0">
              <a:latin typeface="Source Sans Pro" panose="020B0604020202020204" charset="0"/>
            </a:rPr>
            <a:t>  3. Focus on members’ growth by giving them challenging leadership opportunities (Ex: YLP, Speechcraft, Club Mentor, Club Sponsor)  </a:t>
          </a:r>
          <a:br>
            <a:rPr lang="en-US" sz="3500" b="1" dirty="0">
              <a:latin typeface="Source Sans Pro" panose="020B0604020202020204" charset="0"/>
            </a:rPr>
          </a:br>
          <a:r>
            <a:rPr lang="en-US" sz="3500" b="1" dirty="0">
              <a:latin typeface="Source Sans Pro" panose="020B0604020202020204" charset="0"/>
            </a:rPr>
            <a:t>  </a:t>
          </a:r>
          <a:endParaRPr lang="en-US" sz="2800" dirty="0">
            <a:latin typeface="Source Sans Pro" panose="020B0604020202020204" charset="0"/>
          </a:endParaRPr>
        </a:p>
      </dgm:t>
    </dgm:pt>
    <dgm:pt modelId="{B559B842-72AA-42D0-96BC-A7C3A2DB5295}" type="parTrans" cxnId="{773412C1-6F80-4F35-BF6F-3A58516D1CE5}">
      <dgm:prSet/>
      <dgm:spPr/>
      <dgm:t>
        <a:bodyPr/>
        <a:lstStyle/>
        <a:p>
          <a:endParaRPr lang="en-US"/>
        </a:p>
      </dgm:t>
    </dgm:pt>
    <dgm:pt modelId="{29596A98-8402-4C22-A76C-CAF31DA278C3}" type="sibTrans" cxnId="{773412C1-6F80-4F35-BF6F-3A58516D1CE5}">
      <dgm:prSet/>
      <dgm:spPr/>
      <dgm:t>
        <a:bodyPr/>
        <a:lstStyle/>
        <a:p>
          <a:endParaRPr lang="en-US"/>
        </a:p>
      </dgm:t>
    </dgm:pt>
    <dgm:pt modelId="{9D99D9B2-FBC6-40C2-91F5-CD998D16E707}" type="pres">
      <dgm:prSet presAssocID="{28591F71-B3BD-4EDC-A061-CBB037C9A2AF}" presName="linear" presStyleCnt="0">
        <dgm:presLayoutVars>
          <dgm:animLvl val="lvl"/>
          <dgm:resizeHandles val="exact"/>
        </dgm:presLayoutVars>
      </dgm:prSet>
      <dgm:spPr/>
    </dgm:pt>
    <dgm:pt modelId="{30B3F450-94C5-4123-9C11-2B8801D791B6}" type="pres">
      <dgm:prSet presAssocID="{70676745-E202-45CA-ABA8-0A0F5C2FF52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C298378-D932-4DB8-8A73-2841CEBCE32F}" type="pres">
      <dgm:prSet presAssocID="{75E06D1D-F812-4838-BF82-1B986393CD4A}" presName="spacer" presStyleCnt="0"/>
      <dgm:spPr/>
    </dgm:pt>
    <dgm:pt modelId="{44B91B30-21C5-4E5B-BBF8-10C1BE6F3D5A}" type="pres">
      <dgm:prSet presAssocID="{EC063D2D-5C5A-466D-9E2D-8322CBA55DA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506CC98-0A36-4CFA-97ED-3C19DAF7268B}" type="pres">
      <dgm:prSet presAssocID="{28312F5A-EE4F-4C90-A5EA-AA384E515162}" presName="spacer" presStyleCnt="0"/>
      <dgm:spPr/>
    </dgm:pt>
    <dgm:pt modelId="{52DCECCD-E5D9-47B5-82EB-4E75A2023351}" type="pres">
      <dgm:prSet presAssocID="{B21FD1DD-A2A6-4105-9350-3110BB1CE9C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6954E4A-A031-4C3D-A806-C3A242CACC29}" srcId="{28591F71-B3BD-4EDC-A061-CBB037C9A2AF}" destId="{70676745-E202-45CA-ABA8-0A0F5C2FF520}" srcOrd="0" destOrd="0" parTransId="{1390CCC2-7922-4D3D-B26F-DC1FF84D1FA3}" sibTransId="{75E06D1D-F812-4838-BF82-1B986393CD4A}"/>
    <dgm:cxn modelId="{0E134779-D913-46ED-BA44-8F944AB7D32A}" type="presOf" srcId="{28591F71-B3BD-4EDC-A061-CBB037C9A2AF}" destId="{9D99D9B2-FBC6-40C2-91F5-CD998D16E707}" srcOrd="0" destOrd="0" presId="urn:microsoft.com/office/officeart/2005/8/layout/vList2"/>
    <dgm:cxn modelId="{FA54CF82-30BE-42D2-B423-2F17EDB0FEF8}" type="presOf" srcId="{70676745-E202-45CA-ABA8-0A0F5C2FF520}" destId="{30B3F450-94C5-4123-9C11-2B8801D791B6}" srcOrd="0" destOrd="0" presId="urn:microsoft.com/office/officeart/2005/8/layout/vList2"/>
    <dgm:cxn modelId="{2A667F85-A633-489D-97E3-A849AADEFCEC}" type="presOf" srcId="{B21FD1DD-A2A6-4105-9350-3110BB1CE9C2}" destId="{52DCECCD-E5D9-47B5-82EB-4E75A2023351}" srcOrd="0" destOrd="0" presId="urn:microsoft.com/office/officeart/2005/8/layout/vList2"/>
    <dgm:cxn modelId="{FCC78892-9E31-4E4B-8FAB-1D39DF8AF02A}" srcId="{28591F71-B3BD-4EDC-A061-CBB037C9A2AF}" destId="{EC063D2D-5C5A-466D-9E2D-8322CBA55DA3}" srcOrd="1" destOrd="0" parTransId="{0B2D98C5-24C6-4E42-813B-CD4EF2F9F475}" sibTransId="{28312F5A-EE4F-4C90-A5EA-AA384E515162}"/>
    <dgm:cxn modelId="{773412C1-6F80-4F35-BF6F-3A58516D1CE5}" srcId="{28591F71-B3BD-4EDC-A061-CBB037C9A2AF}" destId="{B21FD1DD-A2A6-4105-9350-3110BB1CE9C2}" srcOrd="2" destOrd="0" parTransId="{B559B842-72AA-42D0-96BC-A7C3A2DB5295}" sibTransId="{29596A98-8402-4C22-A76C-CAF31DA278C3}"/>
    <dgm:cxn modelId="{5DB4DCF2-CAEB-4E58-B824-A1B403B52D37}" type="presOf" srcId="{EC063D2D-5C5A-466D-9E2D-8322CBA55DA3}" destId="{44B91B30-21C5-4E5B-BBF8-10C1BE6F3D5A}" srcOrd="0" destOrd="0" presId="urn:microsoft.com/office/officeart/2005/8/layout/vList2"/>
    <dgm:cxn modelId="{A122C51A-614C-4EC2-AAA3-36FE7DD58E11}" type="presParOf" srcId="{9D99D9B2-FBC6-40C2-91F5-CD998D16E707}" destId="{30B3F450-94C5-4123-9C11-2B8801D791B6}" srcOrd="0" destOrd="0" presId="urn:microsoft.com/office/officeart/2005/8/layout/vList2"/>
    <dgm:cxn modelId="{643E217F-DCE9-4434-9DDC-A4EB86103454}" type="presParOf" srcId="{9D99D9B2-FBC6-40C2-91F5-CD998D16E707}" destId="{0C298378-D932-4DB8-8A73-2841CEBCE32F}" srcOrd="1" destOrd="0" presId="urn:microsoft.com/office/officeart/2005/8/layout/vList2"/>
    <dgm:cxn modelId="{0CFB76B1-36EC-4372-8B7B-BF738361752C}" type="presParOf" srcId="{9D99D9B2-FBC6-40C2-91F5-CD998D16E707}" destId="{44B91B30-21C5-4E5B-BBF8-10C1BE6F3D5A}" srcOrd="2" destOrd="0" presId="urn:microsoft.com/office/officeart/2005/8/layout/vList2"/>
    <dgm:cxn modelId="{73E91DA6-D250-497F-AF0D-2392BD60B734}" type="presParOf" srcId="{9D99D9B2-FBC6-40C2-91F5-CD998D16E707}" destId="{D506CC98-0A36-4CFA-97ED-3C19DAF7268B}" srcOrd="3" destOrd="0" presId="urn:microsoft.com/office/officeart/2005/8/layout/vList2"/>
    <dgm:cxn modelId="{C5C1A8F4-5F4C-455D-8BAF-A561B68E75DD}" type="presParOf" srcId="{9D99D9B2-FBC6-40C2-91F5-CD998D16E707}" destId="{52DCECCD-E5D9-47B5-82EB-4E75A202335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771A84-0F5E-443B-8CB7-5CB3FF65274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9A3F48-3096-42F6-997D-E7E8B8B2D7A1}">
      <dgm:prSet phldrT="[Text]"/>
      <dgm:spPr>
        <a:solidFill>
          <a:srgbClr val="004163"/>
        </a:solidFill>
      </dgm:spPr>
      <dgm:t>
        <a:bodyPr/>
        <a:lstStyle/>
        <a:p>
          <a:r>
            <a:rPr lang="en-US" b="0" dirty="0">
              <a:latin typeface="Source Sans Pro" panose="020B0604020202020204" charset="0"/>
            </a:rPr>
            <a:t>Implement a membership building program</a:t>
          </a:r>
          <a:endParaRPr lang="en-US" dirty="0"/>
        </a:p>
      </dgm:t>
    </dgm:pt>
    <dgm:pt modelId="{1B4A3BDF-DB7B-4BC6-A5F2-E31B1A09C709}" type="parTrans" cxnId="{AD299BDC-8F23-425C-85A3-3B495588F509}">
      <dgm:prSet/>
      <dgm:spPr/>
      <dgm:t>
        <a:bodyPr/>
        <a:lstStyle/>
        <a:p>
          <a:endParaRPr lang="en-US"/>
        </a:p>
      </dgm:t>
    </dgm:pt>
    <dgm:pt modelId="{9E4A0C65-AE90-41CE-830C-88B8A2581A5A}" type="sibTrans" cxnId="{AD299BDC-8F23-425C-85A3-3B495588F509}">
      <dgm:prSet/>
      <dgm:spPr/>
      <dgm:t>
        <a:bodyPr/>
        <a:lstStyle/>
        <a:p>
          <a:endParaRPr lang="en-US"/>
        </a:p>
      </dgm:t>
    </dgm:pt>
    <dgm:pt modelId="{6941E650-5B40-44C8-8734-A2E5E6BB6392}">
      <dgm:prSet phldrT="[Text]"/>
      <dgm:spPr>
        <a:solidFill>
          <a:srgbClr val="004163"/>
        </a:solidFill>
      </dgm:spPr>
      <dgm:t>
        <a:bodyPr/>
        <a:lstStyle/>
        <a:p>
          <a:r>
            <a:rPr lang="en-US" b="0" dirty="0">
              <a:latin typeface="Source Sans Pro" panose="020B0604020202020204" charset="0"/>
            </a:rPr>
            <a:t>Establish a guest program</a:t>
          </a:r>
          <a:endParaRPr lang="en-US" dirty="0"/>
        </a:p>
      </dgm:t>
    </dgm:pt>
    <dgm:pt modelId="{3DB402C9-A93E-4D78-BF6D-79AF649B0060}" type="parTrans" cxnId="{5E14BEB9-E712-4A41-9D19-8FE36EF913C9}">
      <dgm:prSet/>
      <dgm:spPr/>
      <dgm:t>
        <a:bodyPr/>
        <a:lstStyle/>
        <a:p>
          <a:endParaRPr lang="en-US"/>
        </a:p>
      </dgm:t>
    </dgm:pt>
    <dgm:pt modelId="{4CC1296C-F316-468F-9DF3-61D32D1678F6}" type="sibTrans" cxnId="{5E14BEB9-E712-4A41-9D19-8FE36EF913C9}">
      <dgm:prSet/>
      <dgm:spPr/>
      <dgm:t>
        <a:bodyPr/>
        <a:lstStyle/>
        <a:p>
          <a:endParaRPr lang="en-US"/>
        </a:p>
      </dgm:t>
    </dgm:pt>
    <dgm:pt modelId="{55B05CAC-0A3E-46A7-90B9-14FBF027726B}">
      <dgm:prSet phldrT="[Text]"/>
      <dgm:spPr>
        <a:solidFill>
          <a:srgbClr val="004163"/>
        </a:solidFill>
      </dgm:spPr>
      <dgm:t>
        <a:bodyPr/>
        <a:lstStyle/>
        <a:p>
          <a:r>
            <a:rPr lang="en-US" b="0" dirty="0">
              <a:latin typeface="Source Sans Pro" panose="020B0604020202020204" charset="0"/>
            </a:rPr>
            <a:t>Welcome new members</a:t>
          </a:r>
          <a:endParaRPr lang="en-US" dirty="0"/>
        </a:p>
      </dgm:t>
    </dgm:pt>
    <dgm:pt modelId="{A0B65F81-045C-48DC-BFDC-729208CEED04}" type="parTrans" cxnId="{483583B5-E2EC-41F2-9BDF-0AB144E63891}">
      <dgm:prSet/>
      <dgm:spPr/>
      <dgm:t>
        <a:bodyPr/>
        <a:lstStyle/>
        <a:p>
          <a:endParaRPr lang="en-US"/>
        </a:p>
      </dgm:t>
    </dgm:pt>
    <dgm:pt modelId="{32CC39A7-6205-4EB6-8580-62A7387BF3F7}" type="sibTrans" cxnId="{483583B5-E2EC-41F2-9BDF-0AB144E63891}">
      <dgm:prSet/>
      <dgm:spPr/>
      <dgm:t>
        <a:bodyPr/>
        <a:lstStyle/>
        <a:p>
          <a:endParaRPr lang="en-US"/>
        </a:p>
      </dgm:t>
    </dgm:pt>
    <dgm:pt modelId="{820CB0C0-EF91-4307-B6A7-3CF0AE832AC5}">
      <dgm:prSet phldrT="[Text]"/>
      <dgm:spPr>
        <a:solidFill>
          <a:srgbClr val="004163"/>
        </a:solidFill>
      </dgm:spPr>
      <dgm:t>
        <a:bodyPr/>
        <a:lstStyle/>
        <a:p>
          <a:r>
            <a:rPr lang="en-US" b="0" dirty="0">
              <a:latin typeface="Source Sans Pro" panose="020B0604020202020204" charset="0"/>
            </a:rPr>
            <a:t>Increase member retention via satisfaction</a:t>
          </a:r>
          <a:endParaRPr lang="en-US" dirty="0"/>
        </a:p>
      </dgm:t>
    </dgm:pt>
    <dgm:pt modelId="{AEB24B5F-0854-45E4-8C02-E7D03E7776B4}" type="parTrans" cxnId="{B40067A0-BE3C-4794-9BD6-9D5DF9AFF65A}">
      <dgm:prSet/>
      <dgm:spPr/>
      <dgm:t>
        <a:bodyPr/>
        <a:lstStyle/>
        <a:p>
          <a:endParaRPr lang="en-US"/>
        </a:p>
      </dgm:t>
    </dgm:pt>
    <dgm:pt modelId="{783B7BD4-5C64-4CD8-845B-B50B8FC195FD}" type="sibTrans" cxnId="{B40067A0-BE3C-4794-9BD6-9D5DF9AFF65A}">
      <dgm:prSet/>
      <dgm:spPr/>
      <dgm:t>
        <a:bodyPr/>
        <a:lstStyle/>
        <a:p>
          <a:endParaRPr lang="en-US"/>
        </a:p>
      </dgm:t>
    </dgm:pt>
    <dgm:pt modelId="{D3784D08-4E1A-4414-A5AC-FEECE5D7B1AB}" type="pres">
      <dgm:prSet presAssocID="{77771A84-0F5E-443B-8CB7-5CB3FF652747}" presName="diagram" presStyleCnt="0">
        <dgm:presLayoutVars>
          <dgm:dir/>
          <dgm:resizeHandles val="exact"/>
        </dgm:presLayoutVars>
      </dgm:prSet>
      <dgm:spPr/>
    </dgm:pt>
    <dgm:pt modelId="{E94571A0-A86B-482C-81EE-66DC1D1F115B}" type="pres">
      <dgm:prSet presAssocID="{C79A3F48-3096-42F6-997D-E7E8B8B2D7A1}" presName="node" presStyleLbl="node1" presStyleIdx="0" presStyleCnt="4">
        <dgm:presLayoutVars>
          <dgm:bulletEnabled val="1"/>
        </dgm:presLayoutVars>
      </dgm:prSet>
      <dgm:spPr/>
    </dgm:pt>
    <dgm:pt modelId="{D7A2DE47-8EB4-4BAA-AE9F-49DC0C5D9AEF}" type="pres">
      <dgm:prSet presAssocID="{9E4A0C65-AE90-41CE-830C-88B8A2581A5A}" presName="sibTrans" presStyleCnt="0"/>
      <dgm:spPr/>
    </dgm:pt>
    <dgm:pt modelId="{025827E7-BE3E-41DB-ACF2-42AD5C284419}" type="pres">
      <dgm:prSet presAssocID="{6941E650-5B40-44C8-8734-A2E5E6BB6392}" presName="node" presStyleLbl="node1" presStyleIdx="1" presStyleCnt="4">
        <dgm:presLayoutVars>
          <dgm:bulletEnabled val="1"/>
        </dgm:presLayoutVars>
      </dgm:prSet>
      <dgm:spPr/>
    </dgm:pt>
    <dgm:pt modelId="{A414B32C-34A4-48B5-B505-EAECD105C801}" type="pres">
      <dgm:prSet presAssocID="{4CC1296C-F316-468F-9DF3-61D32D1678F6}" presName="sibTrans" presStyleCnt="0"/>
      <dgm:spPr/>
    </dgm:pt>
    <dgm:pt modelId="{DF15FFE1-5CF4-4BE3-BD6E-7B25D3D120F9}" type="pres">
      <dgm:prSet presAssocID="{55B05CAC-0A3E-46A7-90B9-14FBF027726B}" presName="node" presStyleLbl="node1" presStyleIdx="2" presStyleCnt="4">
        <dgm:presLayoutVars>
          <dgm:bulletEnabled val="1"/>
        </dgm:presLayoutVars>
      </dgm:prSet>
      <dgm:spPr/>
    </dgm:pt>
    <dgm:pt modelId="{D722A957-EB47-4D92-8655-494AC729837F}" type="pres">
      <dgm:prSet presAssocID="{32CC39A7-6205-4EB6-8580-62A7387BF3F7}" presName="sibTrans" presStyleCnt="0"/>
      <dgm:spPr/>
    </dgm:pt>
    <dgm:pt modelId="{57104520-72C6-4701-BDCA-AEEA78A7429F}" type="pres">
      <dgm:prSet presAssocID="{820CB0C0-EF91-4307-B6A7-3CF0AE832AC5}" presName="node" presStyleLbl="node1" presStyleIdx="3" presStyleCnt="4">
        <dgm:presLayoutVars>
          <dgm:bulletEnabled val="1"/>
        </dgm:presLayoutVars>
      </dgm:prSet>
      <dgm:spPr/>
    </dgm:pt>
  </dgm:ptLst>
  <dgm:cxnLst>
    <dgm:cxn modelId="{BAEF0D18-C4EF-4AC4-A9F5-42C5ACF330D7}" type="presOf" srcId="{820CB0C0-EF91-4307-B6A7-3CF0AE832AC5}" destId="{57104520-72C6-4701-BDCA-AEEA78A7429F}" srcOrd="0" destOrd="0" presId="urn:microsoft.com/office/officeart/2005/8/layout/default"/>
    <dgm:cxn modelId="{E0F81152-7B97-4AF4-8A37-269FE55427B8}" type="presOf" srcId="{55B05CAC-0A3E-46A7-90B9-14FBF027726B}" destId="{DF15FFE1-5CF4-4BE3-BD6E-7B25D3D120F9}" srcOrd="0" destOrd="0" presId="urn:microsoft.com/office/officeart/2005/8/layout/default"/>
    <dgm:cxn modelId="{B40067A0-BE3C-4794-9BD6-9D5DF9AFF65A}" srcId="{77771A84-0F5E-443B-8CB7-5CB3FF652747}" destId="{820CB0C0-EF91-4307-B6A7-3CF0AE832AC5}" srcOrd="3" destOrd="0" parTransId="{AEB24B5F-0854-45E4-8C02-E7D03E7776B4}" sibTransId="{783B7BD4-5C64-4CD8-845B-B50B8FC195FD}"/>
    <dgm:cxn modelId="{31F8D0A5-4F8C-4E47-A12F-B95A73B0732F}" type="presOf" srcId="{77771A84-0F5E-443B-8CB7-5CB3FF652747}" destId="{D3784D08-4E1A-4414-A5AC-FEECE5D7B1AB}" srcOrd="0" destOrd="0" presId="urn:microsoft.com/office/officeart/2005/8/layout/default"/>
    <dgm:cxn modelId="{483583B5-E2EC-41F2-9BDF-0AB144E63891}" srcId="{77771A84-0F5E-443B-8CB7-5CB3FF652747}" destId="{55B05CAC-0A3E-46A7-90B9-14FBF027726B}" srcOrd="2" destOrd="0" parTransId="{A0B65F81-045C-48DC-BFDC-729208CEED04}" sibTransId="{32CC39A7-6205-4EB6-8580-62A7387BF3F7}"/>
    <dgm:cxn modelId="{5E14BEB9-E712-4A41-9D19-8FE36EF913C9}" srcId="{77771A84-0F5E-443B-8CB7-5CB3FF652747}" destId="{6941E650-5B40-44C8-8734-A2E5E6BB6392}" srcOrd="1" destOrd="0" parTransId="{3DB402C9-A93E-4D78-BF6D-79AF649B0060}" sibTransId="{4CC1296C-F316-468F-9DF3-61D32D1678F6}"/>
    <dgm:cxn modelId="{F6520EBE-CCD5-40C4-BA03-13F29614AE04}" type="presOf" srcId="{6941E650-5B40-44C8-8734-A2E5E6BB6392}" destId="{025827E7-BE3E-41DB-ACF2-42AD5C284419}" srcOrd="0" destOrd="0" presId="urn:microsoft.com/office/officeart/2005/8/layout/default"/>
    <dgm:cxn modelId="{A97A37CC-7DD3-477B-9E88-9016BD5D07BE}" type="presOf" srcId="{C79A3F48-3096-42F6-997D-E7E8B8B2D7A1}" destId="{E94571A0-A86B-482C-81EE-66DC1D1F115B}" srcOrd="0" destOrd="0" presId="urn:microsoft.com/office/officeart/2005/8/layout/default"/>
    <dgm:cxn modelId="{AD299BDC-8F23-425C-85A3-3B495588F509}" srcId="{77771A84-0F5E-443B-8CB7-5CB3FF652747}" destId="{C79A3F48-3096-42F6-997D-E7E8B8B2D7A1}" srcOrd="0" destOrd="0" parTransId="{1B4A3BDF-DB7B-4BC6-A5F2-E31B1A09C709}" sibTransId="{9E4A0C65-AE90-41CE-830C-88B8A2581A5A}"/>
    <dgm:cxn modelId="{795A882B-2FCD-4BFF-837E-187A72596927}" type="presParOf" srcId="{D3784D08-4E1A-4414-A5AC-FEECE5D7B1AB}" destId="{E94571A0-A86B-482C-81EE-66DC1D1F115B}" srcOrd="0" destOrd="0" presId="urn:microsoft.com/office/officeart/2005/8/layout/default"/>
    <dgm:cxn modelId="{BF4BE82F-251D-4EC7-BBF8-7DD494D57524}" type="presParOf" srcId="{D3784D08-4E1A-4414-A5AC-FEECE5D7B1AB}" destId="{D7A2DE47-8EB4-4BAA-AE9F-49DC0C5D9AEF}" srcOrd="1" destOrd="0" presId="urn:microsoft.com/office/officeart/2005/8/layout/default"/>
    <dgm:cxn modelId="{E4A6697B-E1B1-4EA2-855C-4F4E5D480159}" type="presParOf" srcId="{D3784D08-4E1A-4414-A5AC-FEECE5D7B1AB}" destId="{025827E7-BE3E-41DB-ACF2-42AD5C284419}" srcOrd="2" destOrd="0" presId="urn:microsoft.com/office/officeart/2005/8/layout/default"/>
    <dgm:cxn modelId="{D984C4BF-8BF1-4028-B4A1-9827511C0D79}" type="presParOf" srcId="{D3784D08-4E1A-4414-A5AC-FEECE5D7B1AB}" destId="{A414B32C-34A4-48B5-B505-EAECD105C801}" srcOrd="3" destOrd="0" presId="urn:microsoft.com/office/officeart/2005/8/layout/default"/>
    <dgm:cxn modelId="{9DB6F676-892A-4596-BA71-0C68240AAD8C}" type="presParOf" srcId="{D3784D08-4E1A-4414-A5AC-FEECE5D7B1AB}" destId="{DF15FFE1-5CF4-4BE3-BD6E-7B25D3D120F9}" srcOrd="4" destOrd="0" presId="urn:microsoft.com/office/officeart/2005/8/layout/default"/>
    <dgm:cxn modelId="{2FAF10D2-9F71-4966-ABA6-DE0B948F7E4F}" type="presParOf" srcId="{D3784D08-4E1A-4414-A5AC-FEECE5D7B1AB}" destId="{D722A957-EB47-4D92-8655-494AC729837F}" srcOrd="5" destOrd="0" presId="urn:microsoft.com/office/officeart/2005/8/layout/default"/>
    <dgm:cxn modelId="{DC10278E-2416-43F6-99CD-FAC853F901E0}" type="presParOf" srcId="{D3784D08-4E1A-4414-A5AC-FEECE5D7B1AB}" destId="{57104520-72C6-4701-BDCA-AEEA78A7429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771A84-0F5E-443B-8CB7-5CB3FF65274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9A3F48-3096-42F6-997D-E7E8B8B2D7A1}">
      <dgm:prSet phldrT="[Text]"/>
      <dgm:spPr>
        <a:solidFill>
          <a:srgbClr val="004163"/>
        </a:solidFill>
      </dgm:spPr>
      <dgm:t>
        <a:bodyPr/>
        <a:lstStyle/>
        <a:p>
          <a:r>
            <a:rPr lang="en-US" b="0" dirty="0">
              <a:solidFill>
                <a:srgbClr val="EFDF73"/>
              </a:solidFill>
              <a:latin typeface="Source Sans Pro" panose="020B0604020202020204" charset="0"/>
            </a:rPr>
            <a:t>Implement a membership building program</a:t>
          </a:r>
          <a:endParaRPr lang="en-US" dirty="0">
            <a:solidFill>
              <a:srgbClr val="EFDF73"/>
            </a:solidFill>
          </a:endParaRPr>
        </a:p>
      </dgm:t>
    </dgm:pt>
    <dgm:pt modelId="{1B4A3BDF-DB7B-4BC6-A5F2-E31B1A09C709}" type="parTrans" cxnId="{AD299BDC-8F23-425C-85A3-3B495588F509}">
      <dgm:prSet/>
      <dgm:spPr/>
      <dgm:t>
        <a:bodyPr/>
        <a:lstStyle/>
        <a:p>
          <a:endParaRPr lang="en-US"/>
        </a:p>
      </dgm:t>
    </dgm:pt>
    <dgm:pt modelId="{9E4A0C65-AE90-41CE-830C-88B8A2581A5A}" type="sibTrans" cxnId="{AD299BDC-8F23-425C-85A3-3B495588F509}">
      <dgm:prSet/>
      <dgm:spPr/>
      <dgm:t>
        <a:bodyPr/>
        <a:lstStyle/>
        <a:p>
          <a:endParaRPr lang="en-US"/>
        </a:p>
      </dgm:t>
    </dgm:pt>
    <dgm:pt modelId="{6941E650-5B40-44C8-8734-A2E5E6BB6392}">
      <dgm:prSet phldrT="[Text]"/>
      <dgm:spPr>
        <a:solidFill>
          <a:srgbClr val="004163"/>
        </a:solidFill>
      </dgm:spPr>
      <dgm:t>
        <a:bodyPr/>
        <a:lstStyle/>
        <a:p>
          <a:r>
            <a:rPr lang="en-US" b="0" dirty="0">
              <a:latin typeface="Source Sans Pro" panose="020B0604020202020204" charset="0"/>
            </a:rPr>
            <a:t>Establish a guest program</a:t>
          </a:r>
          <a:endParaRPr lang="en-US" dirty="0"/>
        </a:p>
      </dgm:t>
    </dgm:pt>
    <dgm:pt modelId="{3DB402C9-A93E-4D78-BF6D-79AF649B0060}" type="parTrans" cxnId="{5E14BEB9-E712-4A41-9D19-8FE36EF913C9}">
      <dgm:prSet/>
      <dgm:spPr/>
      <dgm:t>
        <a:bodyPr/>
        <a:lstStyle/>
        <a:p>
          <a:endParaRPr lang="en-US"/>
        </a:p>
      </dgm:t>
    </dgm:pt>
    <dgm:pt modelId="{4CC1296C-F316-468F-9DF3-61D32D1678F6}" type="sibTrans" cxnId="{5E14BEB9-E712-4A41-9D19-8FE36EF913C9}">
      <dgm:prSet/>
      <dgm:spPr/>
      <dgm:t>
        <a:bodyPr/>
        <a:lstStyle/>
        <a:p>
          <a:endParaRPr lang="en-US"/>
        </a:p>
      </dgm:t>
    </dgm:pt>
    <dgm:pt modelId="{55B05CAC-0A3E-46A7-90B9-14FBF027726B}">
      <dgm:prSet phldrT="[Text]"/>
      <dgm:spPr>
        <a:solidFill>
          <a:srgbClr val="004163"/>
        </a:solidFill>
      </dgm:spPr>
      <dgm:t>
        <a:bodyPr/>
        <a:lstStyle/>
        <a:p>
          <a:r>
            <a:rPr lang="en-US" b="0" dirty="0">
              <a:latin typeface="Source Sans Pro" panose="020B0604020202020204" charset="0"/>
            </a:rPr>
            <a:t>Welcome new members</a:t>
          </a:r>
          <a:endParaRPr lang="en-US" dirty="0"/>
        </a:p>
      </dgm:t>
    </dgm:pt>
    <dgm:pt modelId="{A0B65F81-045C-48DC-BFDC-729208CEED04}" type="parTrans" cxnId="{483583B5-E2EC-41F2-9BDF-0AB144E63891}">
      <dgm:prSet/>
      <dgm:spPr/>
      <dgm:t>
        <a:bodyPr/>
        <a:lstStyle/>
        <a:p>
          <a:endParaRPr lang="en-US"/>
        </a:p>
      </dgm:t>
    </dgm:pt>
    <dgm:pt modelId="{32CC39A7-6205-4EB6-8580-62A7387BF3F7}" type="sibTrans" cxnId="{483583B5-E2EC-41F2-9BDF-0AB144E63891}">
      <dgm:prSet/>
      <dgm:spPr/>
      <dgm:t>
        <a:bodyPr/>
        <a:lstStyle/>
        <a:p>
          <a:endParaRPr lang="en-US"/>
        </a:p>
      </dgm:t>
    </dgm:pt>
    <dgm:pt modelId="{820CB0C0-EF91-4307-B6A7-3CF0AE832AC5}">
      <dgm:prSet phldrT="[Text]"/>
      <dgm:spPr>
        <a:solidFill>
          <a:srgbClr val="004163"/>
        </a:solidFill>
      </dgm:spPr>
      <dgm:t>
        <a:bodyPr/>
        <a:lstStyle/>
        <a:p>
          <a:r>
            <a:rPr lang="en-US" b="0" dirty="0">
              <a:latin typeface="Source Sans Pro" panose="020B0604020202020204" charset="0"/>
            </a:rPr>
            <a:t>Increase member retention via satisfaction</a:t>
          </a:r>
          <a:endParaRPr lang="en-US" dirty="0"/>
        </a:p>
      </dgm:t>
    </dgm:pt>
    <dgm:pt modelId="{AEB24B5F-0854-45E4-8C02-E7D03E7776B4}" type="parTrans" cxnId="{B40067A0-BE3C-4794-9BD6-9D5DF9AFF65A}">
      <dgm:prSet/>
      <dgm:spPr/>
      <dgm:t>
        <a:bodyPr/>
        <a:lstStyle/>
        <a:p>
          <a:endParaRPr lang="en-US"/>
        </a:p>
      </dgm:t>
    </dgm:pt>
    <dgm:pt modelId="{783B7BD4-5C64-4CD8-845B-B50B8FC195FD}" type="sibTrans" cxnId="{B40067A0-BE3C-4794-9BD6-9D5DF9AFF65A}">
      <dgm:prSet/>
      <dgm:spPr/>
      <dgm:t>
        <a:bodyPr/>
        <a:lstStyle/>
        <a:p>
          <a:endParaRPr lang="en-US"/>
        </a:p>
      </dgm:t>
    </dgm:pt>
    <dgm:pt modelId="{D3784D08-4E1A-4414-A5AC-FEECE5D7B1AB}" type="pres">
      <dgm:prSet presAssocID="{77771A84-0F5E-443B-8CB7-5CB3FF652747}" presName="diagram" presStyleCnt="0">
        <dgm:presLayoutVars>
          <dgm:dir/>
          <dgm:resizeHandles val="exact"/>
        </dgm:presLayoutVars>
      </dgm:prSet>
      <dgm:spPr/>
    </dgm:pt>
    <dgm:pt modelId="{E94571A0-A86B-482C-81EE-66DC1D1F115B}" type="pres">
      <dgm:prSet presAssocID="{C79A3F48-3096-42F6-997D-E7E8B8B2D7A1}" presName="node" presStyleLbl="node1" presStyleIdx="0" presStyleCnt="4">
        <dgm:presLayoutVars>
          <dgm:bulletEnabled val="1"/>
        </dgm:presLayoutVars>
      </dgm:prSet>
      <dgm:spPr/>
    </dgm:pt>
    <dgm:pt modelId="{D7A2DE47-8EB4-4BAA-AE9F-49DC0C5D9AEF}" type="pres">
      <dgm:prSet presAssocID="{9E4A0C65-AE90-41CE-830C-88B8A2581A5A}" presName="sibTrans" presStyleCnt="0"/>
      <dgm:spPr/>
    </dgm:pt>
    <dgm:pt modelId="{025827E7-BE3E-41DB-ACF2-42AD5C284419}" type="pres">
      <dgm:prSet presAssocID="{6941E650-5B40-44C8-8734-A2E5E6BB6392}" presName="node" presStyleLbl="node1" presStyleIdx="1" presStyleCnt="4">
        <dgm:presLayoutVars>
          <dgm:bulletEnabled val="1"/>
        </dgm:presLayoutVars>
      </dgm:prSet>
      <dgm:spPr/>
    </dgm:pt>
    <dgm:pt modelId="{A414B32C-34A4-48B5-B505-EAECD105C801}" type="pres">
      <dgm:prSet presAssocID="{4CC1296C-F316-468F-9DF3-61D32D1678F6}" presName="sibTrans" presStyleCnt="0"/>
      <dgm:spPr/>
    </dgm:pt>
    <dgm:pt modelId="{DF15FFE1-5CF4-4BE3-BD6E-7B25D3D120F9}" type="pres">
      <dgm:prSet presAssocID="{55B05CAC-0A3E-46A7-90B9-14FBF027726B}" presName="node" presStyleLbl="node1" presStyleIdx="2" presStyleCnt="4">
        <dgm:presLayoutVars>
          <dgm:bulletEnabled val="1"/>
        </dgm:presLayoutVars>
      </dgm:prSet>
      <dgm:spPr/>
    </dgm:pt>
    <dgm:pt modelId="{D722A957-EB47-4D92-8655-494AC729837F}" type="pres">
      <dgm:prSet presAssocID="{32CC39A7-6205-4EB6-8580-62A7387BF3F7}" presName="sibTrans" presStyleCnt="0"/>
      <dgm:spPr/>
    </dgm:pt>
    <dgm:pt modelId="{57104520-72C6-4701-BDCA-AEEA78A7429F}" type="pres">
      <dgm:prSet presAssocID="{820CB0C0-EF91-4307-B6A7-3CF0AE832AC5}" presName="node" presStyleLbl="node1" presStyleIdx="3" presStyleCnt="4">
        <dgm:presLayoutVars>
          <dgm:bulletEnabled val="1"/>
        </dgm:presLayoutVars>
      </dgm:prSet>
      <dgm:spPr/>
    </dgm:pt>
  </dgm:ptLst>
  <dgm:cxnLst>
    <dgm:cxn modelId="{BAEF0D18-C4EF-4AC4-A9F5-42C5ACF330D7}" type="presOf" srcId="{820CB0C0-EF91-4307-B6A7-3CF0AE832AC5}" destId="{57104520-72C6-4701-BDCA-AEEA78A7429F}" srcOrd="0" destOrd="0" presId="urn:microsoft.com/office/officeart/2005/8/layout/default"/>
    <dgm:cxn modelId="{E0F81152-7B97-4AF4-8A37-269FE55427B8}" type="presOf" srcId="{55B05CAC-0A3E-46A7-90B9-14FBF027726B}" destId="{DF15FFE1-5CF4-4BE3-BD6E-7B25D3D120F9}" srcOrd="0" destOrd="0" presId="urn:microsoft.com/office/officeart/2005/8/layout/default"/>
    <dgm:cxn modelId="{B40067A0-BE3C-4794-9BD6-9D5DF9AFF65A}" srcId="{77771A84-0F5E-443B-8CB7-5CB3FF652747}" destId="{820CB0C0-EF91-4307-B6A7-3CF0AE832AC5}" srcOrd="3" destOrd="0" parTransId="{AEB24B5F-0854-45E4-8C02-E7D03E7776B4}" sibTransId="{783B7BD4-5C64-4CD8-845B-B50B8FC195FD}"/>
    <dgm:cxn modelId="{31F8D0A5-4F8C-4E47-A12F-B95A73B0732F}" type="presOf" srcId="{77771A84-0F5E-443B-8CB7-5CB3FF652747}" destId="{D3784D08-4E1A-4414-A5AC-FEECE5D7B1AB}" srcOrd="0" destOrd="0" presId="urn:microsoft.com/office/officeart/2005/8/layout/default"/>
    <dgm:cxn modelId="{483583B5-E2EC-41F2-9BDF-0AB144E63891}" srcId="{77771A84-0F5E-443B-8CB7-5CB3FF652747}" destId="{55B05CAC-0A3E-46A7-90B9-14FBF027726B}" srcOrd="2" destOrd="0" parTransId="{A0B65F81-045C-48DC-BFDC-729208CEED04}" sibTransId="{32CC39A7-6205-4EB6-8580-62A7387BF3F7}"/>
    <dgm:cxn modelId="{5E14BEB9-E712-4A41-9D19-8FE36EF913C9}" srcId="{77771A84-0F5E-443B-8CB7-5CB3FF652747}" destId="{6941E650-5B40-44C8-8734-A2E5E6BB6392}" srcOrd="1" destOrd="0" parTransId="{3DB402C9-A93E-4D78-BF6D-79AF649B0060}" sibTransId="{4CC1296C-F316-468F-9DF3-61D32D1678F6}"/>
    <dgm:cxn modelId="{F6520EBE-CCD5-40C4-BA03-13F29614AE04}" type="presOf" srcId="{6941E650-5B40-44C8-8734-A2E5E6BB6392}" destId="{025827E7-BE3E-41DB-ACF2-42AD5C284419}" srcOrd="0" destOrd="0" presId="urn:microsoft.com/office/officeart/2005/8/layout/default"/>
    <dgm:cxn modelId="{A97A37CC-7DD3-477B-9E88-9016BD5D07BE}" type="presOf" srcId="{C79A3F48-3096-42F6-997D-E7E8B8B2D7A1}" destId="{E94571A0-A86B-482C-81EE-66DC1D1F115B}" srcOrd="0" destOrd="0" presId="urn:microsoft.com/office/officeart/2005/8/layout/default"/>
    <dgm:cxn modelId="{AD299BDC-8F23-425C-85A3-3B495588F509}" srcId="{77771A84-0F5E-443B-8CB7-5CB3FF652747}" destId="{C79A3F48-3096-42F6-997D-E7E8B8B2D7A1}" srcOrd="0" destOrd="0" parTransId="{1B4A3BDF-DB7B-4BC6-A5F2-E31B1A09C709}" sibTransId="{9E4A0C65-AE90-41CE-830C-88B8A2581A5A}"/>
    <dgm:cxn modelId="{795A882B-2FCD-4BFF-837E-187A72596927}" type="presParOf" srcId="{D3784D08-4E1A-4414-A5AC-FEECE5D7B1AB}" destId="{E94571A0-A86B-482C-81EE-66DC1D1F115B}" srcOrd="0" destOrd="0" presId="urn:microsoft.com/office/officeart/2005/8/layout/default"/>
    <dgm:cxn modelId="{BF4BE82F-251D-4EC7-BBF8-7DD494D57524}" type="presParOf" srcId="{D3784D08-4E1A-4414-A5AC-FEECE5D7B1AB}" destId="{D7A2DE47-8EB4-4BAA-AE9F-49DC0C5D9AEF}" srcOrd="1" destOrd="0" presId="urn:microsoft.com/office/officeart/2005/8/layout/default"/>
    <dgm:cxn modelId="{E4A6697B-E1B1-4EA2-855C-4F4E5D480159}" type="presParOf" srcId="{D3784D08-4E1A-4414-A5AC-FEECE5D7B1AB}" destId="{025827E7-BE3E-41DB-ACF2-42AD5C284419}" srcOrd="2" destOrd="0" presId="urn:microsoft.com/office/officeart/2005/8/layout/default"/>
    <dgm:cxn modelId="{D984C4BF-8BF1-4028-B4A1-9827511C0D79}" type="presParOf" srcId="{D3784D08-4E1A-4414-A5AC-FEECE5D7B1AB}" destId="{A414B32C-34A4-48B5-B505-EAECD105C801}" srcOrd="3" destOrd="0" presId="urn:microsoft.com/office/officeart/2005/8/layout/default"/>
    <dgm:cxn modelId="{9DB6F676-892A-4596-BA71-0C68240AAD8C}" type="presParOf" srcId="{D3784D08-4E1A-4414-A5AC-FEECE5D7B1AB}" destId="{DF15FFE1-5CF4-4BE3-BD6E-7B25D3D120F9}" srcOrd="4" destOrd="0" presId="urn:microsoft.com/office/officeart/2005/8/layout/default"/>
    <dgm:cxn modelId="{2FAF10D2-9F71-4966-ABA6-DE0B948F7E4F}" type="presParOf" srcId="{D3784D08-4E1A-4414-A5AC-FEECE5D7B1AB}" destId="{D722A957-EB47-4D92-8655-494AC729837F}" srcOrd="5" destOrd="0" presId="urn:microsoft.com/office/officeart/2005/8/layout/default"/>
    <dgm:cxn modelId="{DC10278E-2416-43F6-99CD-FAC853F901E0}" type="presParOf" srcId="{D3784D08-4E1A-4414-A5AC-FEECE5D7B1AB}" destId="{57104520-72C6-4701-BDCA-AEEA78A7429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024535-A50A-4FB1-AA99-6AD8CAA0D3AE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0A78BA-12AD-4446-87A0-1DF83064F026}">
      <dgm:prSet custT="1"/>
      <dgm:spPr>
        <a:solidFill>
          <a:srgbClr val="732431"/>
        </a:solidFill>
      </dgm:spPr>
      <dgm:t>
        <a:bodyPr/>
        <a:lstStyle/>
        <a:p>
          <a:r>
            <a:rPr lang="en-US" sz="3400" dirty="0">
              <a:latin typeface="Source Sans Pro" panose="020B0604020202020204" charset="0"/>
            </a:rPr>
            <a:t>Conduct a membership drive</a:t>
          </a:r>
        </a:p>
      </dgm:t>
    </dgm:pt>
    <dgm:pt modelId="{0440BDC6-A24F-48B9-AF43-FFA0CFBF501F}" type="parTrans" cxnId="{FADA2513-517A-421E-97CE-A4165C078341}">
      <dgm:prSet/>
      <dgm:spPr/>
      <dgm:t>
        <a:bodyPr/>
        <a:lstStyle/>
        <a:p>
          <a:endParaRPr lang="en-US"/>
        </a:p>
      </dgm:t>
    </dgm:pt>
    <dgm:pt modelId="{7225AC80-FB54-434F-8B79-563948A460CD}" type="sibTrans" cxnId="{FADA2513-517A-421E-97CE-A4165C078341}">
      <dgm:prSet/>
      <dgm:spPr/>
      <dgm:t>
        <a:bodyPr/>
        <a:lstStyle/>
        <a:p>
          <a:endParaRPr lang="en-US"/>
        </a:p>
      </dgm:t>
    </dgm:pt>
    <dgm:pt modelId="{87C27D67-AF5C-42D6-B722-16A20B0C8317}">
      <dgm:prSet custT="1"/>
      <dgm:spPr>
        <a:solidFill>
          <a:srgbClr val="732431"/>
        </a:solidFill>
      </dgm:spPr>
      <dgm:t>
        <a:bodyPr/>
        <a:lstStyle/>
        <a:p>
          <a:r>
            <a:rPr lang="en-US" sz="3400" dirty="0">
              <a:latin typeface="Source Sans Pro" panose="020B0604020202020204" charset="0"/>
            </a:rPr>
            <a:t>Recruit from all available sources </a:t>
          </a:r>
        </a:p>
      </dgm:t>
    </dgm:pt>
    <dgm:pt modelId="{F6286E6B-6B67-40B7-89D3-A6C56874A0DB}" type="parTrans" cxnId="{5EAB15B2-D589-4A9C-9677-DB7521EB7F5C}">
      <dgm:prSet/>
      <dgm:spPr/>
      <dgm:t>
        <a:bodyPr/>
        <a:lstStyle/>
        <a:p>
          <a:endParaRPr lang="en-US"/>
        </a:p>
      </dgm:t>
    </dgm:pt>
    <dgm:pt modelId="{01F25CE6-C756-418A-A487-A10552B28F84}" type="sibTrans" cxnId="{5EAB15B2-D589-4A9C-9677-DB7521EB7F5C}">
      <dgm:prSet/>
      <dgm:spPr/>
      <dgm:t>
        <a:bodyPr/>
        <a:lstStyle/>
        <a:p>
          <a:endParaRPr lang="en-US"/>
        </a:p>
      </dgm:t>
    </dgm:pt>
    <dgm:pt modelId="{073384BF-31F0-4DF2-9AA6-857EA5D9921A}">
      <dgm:prSet custT="1"/>
      <dgm:spPr>
        <a:solidFill>
          <a:srgbClr val="732431"/>
        </a:solidFill>
      </dgm:spPr>
      <dgm:t>
        <a:bodyPr/>
        <a:lstStyle/>
        <a:p>
          <a:r>
            <a:rPr lang="en-US" sz="3400" dirty="0">
              <a:latin typeface="Source Sans Pro" panose="020B0604020202020204" charset="0"/>
            </a:rPr>
            <a:t>Publicize your club</a:t>
          </a:r>
        </a:p>
      </dgm:t>
    </dgm:pt>
    <dgm:pt modelId="{6E6A2908-C178-40BA-AD96-6A2041663B42}" type="parTrans" cxnId="{6F534F3A-EB36-48C9-8A46-0E0AF63C2EE5}">
      <dgm:prSet/>
      <dgm:spPr/>
      <dgm:t>
        <a:bodyPr/>
        <a:lstStyle/>
        <a:p>
          <a:endParaRPr lang="en-US"/>
        </a:p>
      </dgm:t>
    </dgm:pt>
    <dgm:pt modelId="{233FE501-3499-49FB-8643-418EE282E968}" type="sibTrans" cxnId="{6F534F3A-EB36-48C9-8A46-0E0AF63C2EE5}">
      <dgm:prSet/>
      <dgm:spPr/>
      <dgm:t>
        <a:bodyPr/>
        <a:lstStyle/>
        <a:p>
          <a:endParaRPr lang="en-US"/>
        </a:p>
      </dgm:t>
    </dgm:pt>
    <dgm:pt modelId="{6FBFB8CD-288B-47C2-9007-92A16C30FBC8}" type="pres">
      <dgm:prSet presAssocID="{E1024535-A50A-4FB1-AA99-6AD8CAA0D3AE}" presName="CompostProcess" presStyleCnt="0">
        <dgm:presLayoutVars>
          <dgm:dir/>
          <dgm:resizeHandles val="exact"/>
        </dgm:presLayoutVars>
      </dgm:prSet>
      <dgm:spPr/>
    </dgm:pt>
    <dgm:pt modelId="{4FF141DB-732A-489F-BC67-D4BB015BB5EE}" type="pres">
      <dgm:prSet presAssocID="{E1024535-A50A-4FB1-AA99-6AD8CAA0D3AE}" presName="arrow" presStyleLbl="bgShp" presStyleIdx="0" presStyleCnt="1"/>
      <dgm:spPr>
        <a:solidFill>
          <a:srgbClr val="004165"/>
        </a:solidFill>
      </dgm:spPr>
    </dgm:pt>
    <dgm:pt modelId="{7AFCDF95-C3FE-464C-8B6C-8942A45CFDEB}" type="pres">
      <dgm:prSet presAssocID="{E1024535-A50A-4FB1-AA99-6AD8CAA0D3AE}" presName="linearProcess" presStyleCnt="0"/>
      <dgm:spPr/>
    </dgm:pt>
    <dgm:pt modelId="{D69A0EDC-DA31-45EF-B99F-713A20406EB8}" type="pres">
      <dgm:prSet presAssocID="{FE0A78BA-12AD-4446-87A0-1DF83064F026}" presName="textNode" presStyleLbl="node1" presStyleIdx="0" presStyleCnt="3" custScaleX="66826" custScaleY="76201">
        <dgm:presLayoutVars>
          <dgm:bulletEnabled val="1"/>
        </dgm:presLayoutVars>
      </dgm:prSet>
      <dgm:spPr/>
    </dgm:pt>
    <dgm:pt modelId="{B9A208EC-6F25-4C51-999B-65C8FD4B70D3}" type="pres">
      <dgm:prSet presAssocID="{7225AC80-FB54-434F-8B79-563948A460CD}" presName="sibTrans" presStyleCnt="0"/>
      <dgm:spPr/>
    </dgm:pt>
    <dgm:pt modelId="{5A5F4113-46A6-4653-AE22-7D1FC601B47E}" type="pres">
      <dgm:prSet presAssocID="{87C27D67-AF5C-42D6-B722-16A20B0C8317}" presName="textNode" presStyleLbl="node1" presStyleIdx="1" presStyleCnt="3" custScaleX="72573" custScaleY="76201" custLinFactNeighborX="1182" custLinFactNeighborY="0">
        <dgm:presLayoutVars>
          <dgm:bulletEnabled val="1"/>
        </dgm:presLayoutVars>
      </dgm:prSet>
      <dgm:spPr/>
    </dgm:pt>
    <dgm:pt modelId="{95BB800A-658D-4788-84BB-DB9F3F15EE68}" type="pres">
      <dgm:prSet presAssocID="{01F25CE6-C756-418A-A487-A10552B28F84}" presName="sibTrans" presStyleCnt="0"/>
      <dgm:spPr/>
    </dgm:pt>
    <dgm:pt modelId="{582E45EF-5C1B-4D9B-8D04-80BA240ADA76}" type="pres">
      <dgm:prSet presAssocID="{073384BF-31F0-4DF2-9AA6-857EA5D9921A}" presName="textNode" presStyleLbl="node1" presStyleIdx="2" presStyleCnt="3" custScaleX="65690" custScaleY="69851" custLinFactNeighborX="-25933" custLinFactNeighborY="0">
        <dgm:presLayoutVars>
          <dgm:bulletEnabled val="1"/>
        </dgm:presLayoutVars>
      </dgm:prSet>
      <dgm:spPr/>
    </dgm:pt>
  </dgm:ptLst>
  <dgm:cxnLst>
    <dgm:cxn modelId="{FADA2513-517A-421E-97CE-A4165C078341}" srcId="{E1024535-A50A-4FB1-AA99-6AD8CAA0D3AE}" destId="{FE0A78BA-12AD-4446-87A0-1DF83064F026}" srcOrd="0" destOrd="0" parTransId="{0440BDC6-A24F-48B9-AF43-FFA0CFBF501F}" sibTransId="{7225AC80-FB54-434F-8B79-563948A460CD}"/>
    <dgm:cxn modelId="{6F534F3A-EB36-48C9-8A46-0E0AF63C2EE5}" srcId="{E1024535-A50A-4FB1-AA99-6AD8CAA0D3AE}" destId="{073384BF-31F0-4DF2-9AA6-857EA5D9921A}" srcOrd="2" destOrd="0" parTransId="{6E6A2908-C178-40BA-AD96-6A2041663B42}" sibTransId="{233FE501-3499-49FB-8643-418EE282E968}"/>
    <dgm:cxn modelId="{5F31F761-8B64-4BF2-9BD7-D1EB9120210A}" type="presOf" srcId="{073384BF-31F0-4DF2-9AA6-857EA5D9921A}" destId="{582E45EF-5C1B-4D9B-8D04-80BA240ADA76}" srcOrd="0" destOrd="0" presId="urn:microsoft.com/office/officeart/2005/8/layout/hProcess9"/>
    <dgm:cxn modelId="{A890139D-4D2D-4AF1-8D36-C7B72315E106}" type="presOf" srcId="{87C27D67-AF5C-42D6-B722-16A20B0C8317}" destId="{5A5F4113-46A6-4653-AE22-7D1FC601B47E}" srcOrd="0" destOrd="0" presId="urn:microsoft.com/office/officeart/2005/8/layout/hProcess9"/>
    <dgm:cxn modelId="{5EAB15B2-D589-4A9C-9677-DB7521EB7F5C}" srcId="{E1024535-A50A-4FB1-AA99-6AD8CAA0D3AE}" destId="{87C27D67-AF5C-42D6-B722-16A20B0C8317}" srcOrd="1" destOrd="0" parTransId="{F6286E6B-6B67-40B7-89D3-A6C56874A0DB}" sibTransId="{01F25CE6-C756-418A-A487-A10552B28F84}"/>
    <dgm:cxn modelId="{0EE986CF-6B82-48CE-999E-9CD71E0DCD12}" type="presOf" srcId="{E1024535-A50A-4FB1-AA99-6AD8CAA0D3AE}" destId="{6FBFB8CD-288B-47C2-9007-92A16C30FBC8}" srcOrd="0" destOrd="0" presId="urn:microsoft.com/office/officeart/2005/8/layout/hProcess9"/>
    <dgm:cxn modelId="{C663CFDF-7E5F-455E-9B5A-CD33BE5F7A33}" type="presOf" srcId="{FE0A78BA-12AD-4446-87A0-1DF83064F026}" destId="{D69A0EDC-DA31-45EF-B99F-713A20406EB8}" srcOrd="0" destOrd="0" presId="urn:microsoft.com/office/officeart/2005/8/layout/hProcess9"/>
    <dgm:cxn modelId="{20B045AF-987D-443E-B6CE-78A52D6FA7CF}" type="presParOf" srcId="{6FBFB8CD-288B-47C2-9007-92A16C30FBC8}" destId="{4FF141DB-732A-489F-BC67-D4BB015BB5EE}" srcOrd="0" destOrd="0" presId="urn:microsoft.com/office/officeart/2005/8/layout/hProcess9"/>
    <dgm:cxn modelId="{8E0B7722-3D0B-4011-A700-0487105B1F26}" type="presParOf" srcId="{6FBFB8CD-288B-47C2-9007-92A16C30FBC8}" destId="{7AFCDF95-C3FE-464C-8B6C-8942A45CFDEB}" srcOrd="1" destOrd="0" presId="urn:microsoft.com/office/officeart/2005/8/layout/hProcess9"/>
    <dgm:cxn modelId="{5930F128-5DA8-4FCE-97E3-65038D544B9E}" type="presParOf" srcId="{7AFCDF95-C3FE-464C-8B6C-8942A45CFDEB}" destId="{D69A0EDC-DA31-45EF-B99F-713A20406EB8}" srcOrd="0" destOrd="0" presId="urn:microsoft.com/office/officeart/2005/8/layout/hProcess9"/>
    <dgm:cxn modelId="{00773DAC-D73C-4435-BFC8-388549F41435}" type="presParOf" srcId="{7AFCDF95-C3FE-464C-8B6C-8942A45CFDEB}" destId="{B9A208EC-6F25-4C51-999B-65C8FD4B70D3}" srcOrd="1" destOrd="0" presId="urn:microsoft.com/office/officeart/2005/8/layout/hProcess9"/>
    <dgm:cxn modelId="{9363D5AB-D1EA-417A-BAC3-85CDA401E956}" type="presParOf" srcId="{7AFCDF95-C3FE-464C-8B6C-8942A45CFDEB}" destId="{5A5F4113-46A6-4653-AE22-7D1FC601B47E}" srcOrd="2" destOrd="0" presId="urn:microsoft.com/office/officeart/2005/8/layout/hProcess9"/>
    <dgm:cxn modelId="{B2EED5EE-ADC6-4C6A-A047-D61BA50B360A}" type="presParOf" srcId="{7AFCDF95-C3FE-464C-8B6C-8942A45CFDEB}" destId="{95BB800A-658D-4788-84BB-DB9F3F15EE68}" srcOrd="3" destOrd="0" presId="urn:microsoft.com/office/officeart/2005/8/layout/hProcess9"/>
    <dgm:cxn modelId="{714D7B92-671F-469C-B7C0-683BA1D92E65}" type="presParOf" srcId="{7AFCDF95-C3FE-464C-8B6C-8942A45CFDEB}" destId="{582E45EF-5C1B-4D9B-8D04-80BA240ADA7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7771A84-0F5E-443B-8CB7-5CB3FF65274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9A3F48-3096-42F6-997D-E7E8B8B2D7A1}">
      <dgm:prSet phldrT="[Text]"/>
      <dgm:spPr>
        <a:solidFill>
          <a:srgbClr val="004163"/>
        </a:solidFill>
      </dgm:spPr>
      <dgm:t>
        <a:bodyPr/>
        <a:lstStyle/>
        <a:p>
          <a:r>
            <a:rPr lang="en-US" b="0" dirty="0">
              <a:solidFill>
                <a:schemeClr val="bg1"/>
              </a:solidFill>
              <a:latin typeface="Source Sans Pro" panose="020B0604020202020204" charset="0"/>
            </a:rPr>
            <a:t>Implement a membership building program</a:t>
          </a:r>
          <a:endParaRPr lang="en-US" dirty="0">
            <a:solidFill>
              <a:schemeClr val="bg1"/>
            </a:solidFill>
          </a:endParaRPr>
        </a:p>
      </dgm:t>
    </dgm:pt>
    <dgm:pt modelId="{1B4A3BDF-DB7B-4BC6-A5F2-E31B1A09C709}" type="parTrans" cxnId="{AD299BDC-8F23-425C-85A3-3B495588F509}">
      <dgm:prSet/>
      <dgm:spPr/>
      <dgm:t>
        <a:bodyPr/>
        <a:lstStyle/>
        <a:p>
          <a:endParaRPr lang="en-US"/>
        </a:p>
      </dgm:t>
    </dgm:pt>
    <dgm:pt modelId="{9E4A0C65-AE90-41CE-830C-88B8A2581A5A}" type="sibTrans" cxnId="{AD299BDC-8F23-425C-85A3-3B495588F509}">
      <dgm:prSet/>
      <dgm:spPr/>
      <dgm:t>
        <a:bodyPr/>
        <a:lstStyle/>
        <a:p>
          <a:endParaRPr lang="en-US"/>
        </a:p>
      </dgm:t>
    </dgm:pt>
    <dgm:pt modelId="{6941E650-5B40-44C8-8734-A2E5E6BB6392}">
      <dgm:prSet phldrT="[Text]"/>
      <dgm:spPr>
        <a:solidFill>
          <a:srgbClr val="004163"/>
        </a:solidFill>
      </dgm:spPr>
      <dgm:t>
        <a:bodyPr/>
        <a:lstStyle/>
        <a:p>
          <a:r>
            <a:rPr lang="en-US" b="0" dirty="0">
              <a:solidFill>
                <a:srgbClr val="EFDF73"/>
              </a:solidFill>
              <a:latin typeface="Source Sans Pro" panose="020B0604020202020204" charset="0"/>
            </a:rPr>
            <a:t>Establish a guest program</a:t>
          </a:r>
          <a:endParaRPr lang="en-US" dirty="0">
            <a:solidFill>
              <a:srgbClr val="EFDF73"/>
            </a:solidFill>
          </a:endParaRPr>
        </a:p>
      </dgm:t>
    </dgm:pt>
    <dgm:pt modelId="{3DB402C9-A93E-4D78-BF6D-79AF649B0060}" type="parTrans" cxnId="{5E14BEB9-E712-4A41-9D19-8FE36EF913C9}">
      <dgm:prSet/>
      <dgm:spPr/>
      <dgm:t>
        <a:bodyPr/>
        <a:lstStyle/>
        <a:p>
          <a:endParaRPr lang="en-US"/>
        </a:p>
      </dgm:t>
    </dgm:pt>
    <dgm:pt modelId="{4CC1296C-F316-468F-9DF3-61D32D1678F6}" type="sibTrans" cxnId="{5E14BEB9-E712-4A41-9D19-8FE36EF913C9}">
      <dgm:prSet/>
      <dgm:spPr/>
      <dgm:t>
        <a:bodyPr/>
        <a:lstStyle/>
        <a:p>
          <a:endParaRPr lang="en-US"/>
        </a:p>
      </dgm:t>
    </dgm:pt>
    <dgm:pt modelId="{55B05CAC-0A3E-46A7-90B9-14FBF027726B}">
      <dgm:prSet phldrT="[Text]"/>
      <dgm:spPr>
        <a:solidFill>
          <a:srgbClr val="004163"/>
        </a:solidFill>
      </dgm:spPr>
      <dgm:t>
        <a:bodyPr/>
        <a:lstStyle/>
        <a:p>
          <a:r>
            <a:rPr lang="en-US" b="0" dirty="0">
              <a:latin typeface="Source Sans Pro" panose="020B0604020202020204" charset="0"/>
            </a:rPr>
            <a:t>Welcome new members</a:t>
          </a:r>
          <a:endParaRPr lang="en-US" dirty="0"/>
        </a:p>
      </dgm:t>
    </dgm:pt>
    <dgm:pt modelId="{A0B65F81-045C-48DC-BFDC-729208CEED04}" type="parTrans" cxnId="{483583B5-E2EC-41F2-9BDF-0AB144E63891}">
      <dgm:prSet/>
      <dgm:spPr/>
      <dgm:t>
        <a:bodyPr/>
        <a:lstStyle/>
        <a:p>
          <a:endParaRPr lang="en-US"/>
        </a:p>
      </dgm:t>
    </dgm:pt>
    <dgm:pt modelId="{32CC39A7-6205-4EB6-8580-62A7387BF3F7}" type="sibTrans" cxnId="{483583B5-E2EC-41F2-9BDF-0AB144E63891}">
      <dgm:prSet/>
      <dgm:spPr/>
      <dgm:t>
        <a:bodyPr/>
        <a:lstStyle/>
        <a:p>
          <a:endParaRPr lang="en-US"/>
        </a:p>
      </dgm:t>
    </dgm:pt>
    <dgm:pt modelId="{820CB0C0-EF91-4307-B6A7-3CF0AE832AC5}">
      <dgm:prSet phldrT="[Text]"/>
      <dgm:spPr>
        <a:solidFill>
          <a:srgbClr val="004163"/>
        </a:solidFill>
      </dgm:spPr>
      <dgm:t>
        <a:bodyPr/>
        <a:lstStyle/>
        <a:p>
          <a:r>
            <a:rPr lang="en-US" b="0" dirty="0">
              <a:latin typeface="Source Sans Pro" panose="020B0604020202020204" charset="0"/>
            </a:rPr>
            <a:t>Increase member retention via satisfaction</a:t>
          </a:r>
          <a:endParaRPr lang="en-US" dirty="0"/>
        </a:p>
      </dgm:t>
    </dgm:pt>
    <dgm:pt modelId="{AEB24B5F-0854-45E4-8C02-E7D03E7776B4}" type="parTrans" cxnId="{B40067A0-BE3C-4794-9BD6-9D5DF9AFF65A}">
      <dgm:prSet/>
      <dgm:spPr/>
      <dgm:t>
        <a:bodyPr/>
        <a:lstStyle/>
        <a:p>
          <a:endParaRPr lang="en-US"/>
        </a:p>
      </dgm:t>
    </dgm:pt>
    <dgm:pt modelId="{783B7BD4-5C64-4CD8-845B-B50B8FC195FD}" type="sibTrans" cxnId="{B40067A0-BE3C-4794-9BD6-9D5DF9AFF65A}">
      <dgm:prSet/>
      <dgm:spPr/>
      <dgm:t>
        <a:bodyPr/>
        <a:lstStyle/>
        <a:p>
          <a:endParaRPr lang="en-US"/>
        </a:p>
      </dgm:t>
    </dgm:pt>
    <dgm:pt modelId="{D3784D08-4E1A-4414-A5AC-FEECE5D7B1AB}" type="pres">
      <dgm:prSet presAssocID="{77771A84-0F5E-443B-8CB7-5CB3FF652747}" presName="diagram" presStyleCnt="0">
        <dgm:presLayoutVars>
          <dgm:dir/>
          <dgm:resizeHandles val="exact"/>
        </dgm:presLayoutVars>
      </dgm:prSet>
      <dgm:spPr/>
    </dgm:pt>
    <dgm:pt modelId="{E94571A0-A86B-482C-81EE-66DC1D1F115B}" type="pres">
      <dgm:prSet presAssocID="{C79A3F48-3096-42F6-997D-E7E8B8B2D7A1}" presName="node" presStyleLbl="node1" presStyleIdx="0" presStyleCnt="4">
        <dgm:presLayoutVars>
          <dgm:bulletEnabled val="1"/>
        </dgm:presLayoutVars>
      </dgm:prSet>
      <dgm:spPr/>
    </dgm:pt>
    <dgm:pt modelId="{D7A2DE47-8EB4-4BAA-AE9F-49DC0C5D9AEF}" type="pres">
      <dgm:prSet presAssocID="{9E4A0C65-AE90-41CE-830C-88B8A2581A5A}" presName="sibTrans" presStyleCnt="0"/>
      <dgm:spPr/>
    </dgm:pt>
    <dgm:pt modelId="{025827E7-BE3E-41DB-ACF2-42AD5C284419}" type="pres">
      <dgm:prSet presAssocID="{6941E650-5B40-44C8-8734-A2E5E6BB6392}" presName="node" presStyleLbl="node1" presStyleIdx="1" presStyleCnt="4">
        <dgm:presLayoutVars>
          <dgm:bulletEnabled val="1"/>
        </dgm:presLayoutVars>
      </dgm:prSet>
      <dgm:spPr/>
    </dgm:pt>
    <dgm:pt modelId="{A414B32C-34A4-48B5-B505-EAECD105C801}" type="pres">
      <dgm:prSet presAssocID="{4CC1296C-F316-468F-9DF3-61D32D1678F6}" presName="sibTrans" presStyleCnt="0"/>
      <dgm:spPr/>
    </dgm:pt>
    <dgm:pt modelId="{DF15FFE1-5CF4-4BE3-BD6E-7B25D3D120F9}" type="pres">
      <dgm:prSet presAssocID="{55B05CAC-0A3E-46A7-90B9-14FBF027726B}" presName="node" presStyleLbl="node1" presStyleIdx="2" presStyleCnt="4">
        <dgm:presLayoutVars>
          <dgm:bulletEnabled val="1"/>
        </dgm:presLayoutVars>
      </dgm:prSet>
      <dgm:spPr/>
    </dgm:pt>
    <dgm:pt modelId="{D722A957-EB47-4D92-8655-494AC729837F}" type="pres">
      <dgm:prSet presAssocID="{32CC39A7-6205-4EB6-8580-62A7387BF3F7}" presName="sibTrans" presStyleCnt="0"/>
      <dgm:spPr/>
    </dgm:pt>
    <dgm:pt modelId="{57104520-72C6-4701-BDCA-AEEA78A7429F}" type="pres">
      <dgm:prSet presAssocID="{820CB0C0-EF91-4307-B6A7-3CF0AE832AC5}" presName="node" presStyleLbl="node1" presStyleIdx="3" presStyleCnt="4">
        <dgm:presLayoutVars>
          <dgm:bulletEnabled val="1"/>
        </dgm:presLayoutVars>
      </dgm:prSet>
      <dgm:spPr/>
    </dgm:pt>
  </dgm:ptLst>
  <dgm:cxnLst>
    <dgm:cxn modelId="{BAEF0D18-C4EF-4AC4-A9F5-42C5ACF330D7}" type="presOf" srcId="{820CB0C0-EF91-4307-B6A7-3CF0AE832AC5}" destId="{57104520-72C6-4701-BDCA-AEEA78A7429F}" srcOrd="0" destOrd="0" presId="urn:microsoft.com/office/officeart/2005/8/layout/default"/>
    <dgm:cxn modelId="{E0F81152-7B97-4AF4-8A37-269FE55427B8}" type="presOf" srcId="{55B05CAC-0A3E-46A7-90B9-14FBF027726B}" destId="{DF15FFE1-5CF4-4BE3-BD6E-7B25D3D120F9}" srcOrd="0" destOrd="0" presId="urn:microsoft.com/office/officeart/2005/8/layout/default"/>
    <dgm:cxn modelId="{B40067A0-BE3C-4794-9BD6-9D5DF9AFF65A}" srcId="{77771A84-0F5E-443B-8CB7-5CB3FF652747}" destId="{820CB0C0-EF91-4307-B6A7-3CF0AE832AC5}" srcOrd="3" destOrd="0" parTransId="{AEB24B5F-0854-45E4-8C02-E7D03E7776B4}" sibTransId="{783B7BD4-5C64-4CD8-845B-B50B8FC195FD}"/>
    <dgm:cxn modelId="{31F8D0A5-4F8C-4E47-A12F-B95A73B0732F}" type="presOf" srcId="{77771A84-0F5E-443B-8CB7-5CB3FF652747}" destId="{D3784D08-4E1A-4414-A5AC-FEECE5D7B1AB}" srcOrd="0" destOrd="0" presId="urn:microsoft.com/office/officeart/2005/8/layout/default"/>
    <dgm:cxn modelId="{483583B5-E2EC-41F2-9BDF-0AB144E63891}" srcId="{77771A84-0F5E-443B-8CB7-5CB3FF652747}" destId="{55B05CAC-0A3E-46A7-90B9-14FBF027726B}" srcOrd="2" destOrd="0" parTransId="{A0B65F81-045C-48DC-BFDC-729208CEED04}" sibTransId="{32CC39A7-6205-4EB6-8580-62A7387BF3F7}"/>
    <dgm:cxn modelId="{5E14BEB9-E712-4A41-9D19-8FE36EF913C9}" srcId="{77771A84-0F5E-443B-8CB7-5CB3FF652747}" destId="{6941E650-5B40-44C8-8734-A2E5E6BB6392}" srcOrd="1" destOrd="0" parTransId="{3DB402C9-A93E-4D78-BF6D-79AF649B0060}" sibTransId="{4CC1296C-F316-468F-9DF3-61D32D1678F6}"/>
    <dgm:cxn modelId="{F6520EBE-CCD5-40C4-BA03-13F29614AE04}" type="presOf" srcId="{6941E650-5B40-44C8-8734-A2E5E6BB6392}" destId="{025827E7-BE3E-41DB-ACF2-42AD5C284419}" srcOrd="0" destOrd="0" presId="urn:microsoft.com/office/officeart/2005/8/layout/default"/>
    <dgm:cxn modelId="{A97A37CC-7DD3-477B-9E88-9016BD5D07BE}" type="presOf" srcId="{C79A3F48-3096-42F6-997D-E7E8B8B2D7A1}" destId="{E94571A0-A86B-482C-81EE-66DC1D1F115B}" srcOrd="0" destOrd="0" presId="urn:microsoft.com/office/officeart/2005/8/layout/default"/>
    <dgm:cxn modelId="{AD299BDC-8F23-425C-85A3-3B495588F509}" srcId="{77771A84-0F5E-443B-8CB7-5CB3FF652747}" destId="{C79A3F48-3096-42F6-997D-E7E8B8B2D7A1}" srcOrd="0" destOrd="0" parTransId="{1B4A3BDF-DB7B-4BC6-A5F2-E31B1A09C709}" sibTransId="{9E4A0C65-AE90-41CE-830C-88B8A2581A5A}"/>
    <dgm:cxn modelId="{795A882B-2FCD-4BFF-837E-187A72596927}" type="presParOf" srcId="{D3784D08-4E1A-4414-A5AC-FEECE5D7B1AB}" destId="{E94571A0-A86B-482C-81EE-66DC1D1F115B}" srcOrd="0" destOrd="0" presId="urn:microsoft.com/office/officeart/2005/8/layout/default"/>
    <dgm:cxn modelId="{BF4BE82F-251D-4EC7-BBF8-7DD494D57524}" type="presParOf" srcId="{D3784D08-4E1A-4414-A5AC-FEECE5D7B1AB}" destId="{D7A2DE47-8EB4-4BAA-AE9F-49DC0C5D9AEF}" srcOrd="1" destOrd="0" presId="urn:microsoft.com/office/officeart/2005/8/layout/default"/>
    <dgm:cxn modelId="{E4A6697B-E1B1-4EA2-855C-4F4E5D480159}" type="presParOf" srcId="{D3784D08-4E1A-4414-A5AC-FEECE5D7B1AB}" destId="{025827E7-BE3E-41DB-ACF2-42AD5C284419}" srcOrd="2" destOrd="0" presId="urn:microsoft.com/office/officeart/2005/8/layout/default"/>
    <dgm:cxn modelId="{D984C4BF-8BF1-4028-B4A1-9827511C0D79}" type="presParOf" srcId="{D3784D08-4E1A-4414-A5AC-FEECE5D7B1AB}" destId="{A414B32C-34A4-48B5-B505-EAECD105C801}" srcOrd="3" destOrd="0" presId="urn:microsoft.com/office/officeart/2005/8/layout/default"/>
    <dgm:cxn modelId="{9DB6F676-892A-4596-BA71-0C68240AAD8C}" type="presParOf" srcId="{D3784D08-4E1A-4414-A5AC-FEECE5D7B1AB}" destId="{DF15FFE1-5CF4-4BE3-BD6E-7B25D3D120F9}" srcOrd="4" destOrd="0" presId="urn:microsoft.com/office/officeart/2005/8/layout/default"/>
    <dgm:cxn modelId="{2FAF10D2-9F71-4966-ABA6-DE0B948F7E4F}" type="presParOf" srcId="{D3784D08-4E1A-4414-A5AC-FEECE5D7B1AB}" destId="{D722A957-EB47-4D92-8655-494AC729837F}" srcOrd="5" destOrd="0" presId="urn:microsoft.com/office/officeart/2005/8/layout/default"/>
    <dgm:cxn modelId="{DC10278E-2416-43F6-99CD-FAC853F901E0}" type="presParOf" srcId="{D3784D08-4E1A-4414-A5AC-FEECE5D7B1AB}" destId="{57104520-72C6-4701-BDCA-AEEA78A7429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1024535-A50A-4FB1-AA99-6AD8CAA0D3AE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0A78BA-12AD-4446-87A0-1DF83064F026}">
      <dgm:prSet custT="1"/>
      <dgm:spPr>
        <a:solidFill>
          <a:srgbClr val="732431"/>
        </a:solidFill>
      </dgm:spPr>
      <dgm:t>
        <a:bodyPr/>
        <a:lstStyle/>
        <a:p>
          <a:r>
            <a:rPr lang="en-US" sz="3400" dirty="0">
              <a:latin typeface="Source Sans Pro" panose="020B0604020202020204" charset="0"/>
            </a:rPr>
            <a:t>Provide useful materials</a:t>
          </a:r>
        </a:p>
      </dgm:t>
    </dgm:pt>
    <dgm:pt modelId="{0440BDC6-A24F-48B9-AF43-FFA0CFBF501F}" type="parTrans" cxnId="{FADA2513-517A-421E-97CE-A4165C078341}">
      <dgm:prSet/>
      <dgm:spPr/>
      <dgm:t>
        <a:bodyPr/>
        <a:lstStyle/>
        <a:p>
          <a:endParaRPr lang="en-US"/>
        </a:p>
      </dgm:t>
    </dgm:pt>
    <dgm:pt modelId="{7225AC80-FB54-434F-8B79-563948A460CD}" type="sibTrans" cxnId="{FADA2513-517A-421E-97CE-A4165C078341}">
      <dgm:prSet/>
      <dgm:spPr/>
      <dgm:t>
        <a:bodyPr/>
        <a:lstStyle/>
        <a:p>
          <a:endParaRPr lang="en-US"/>
        </a:p>
      </dgm:t>
    </dgm:pt>
    <dgm:pt modelId="{87C27D67-AF5C-42D6-B722-16A20B0C8317}">
      <dgm:prSet custT="1"/>
      <dgm:spPr>
        <a:solidFill>
          <a:srgbClr val="732431"/>
        </a:solidFill>
      </dgm:spPr>
      <dgm:t>
        <a:bodyPr/>
        <a:lstStyle/>
        <a:p>
          <a:r>
            <a:rPr lang="en-US" sz="3400" dirty="0">
              <a:latin typeface="Source Sans Pro" panose="020B0604020202020204" charset="0"/>
            </a:rPr>
            <a:t>Welcome guests warmly</a:t>
          </a:r>
        </a:p>
      </dgm:t>
    </dgm:pt>
    <dgm:pt modelId="{F6286E6B-6B67-40B7-89D3-A6C56874A0DB}" type="parTrans" cxnId="{5EAB15B2-D589-4A9C-9677-DB7521EB7F5C}">
      <dgm:prSet/>
      <dgm:spPr/>
      <dgm:t>
        <a:bodyPr/>
        <a:lstStyle/>
        <a:p>
          <a:endParaRPr lang="en-US"/>
        </a:p>
      </dgm:t>
    </dgm:pt>
    <dgm:pt modelId="{01F25CE6-C756-418A-A487-A10552B28F84}" type="sibTrans" cxnId="{5EAB15B2-D589-4A9C-9677-DB7521EB7F5C}">
      <dgm:prSet/>
      <dgm:spPr/>
      <dgm:t>
        <a:bodyPr/>
        <a:lstStyle/>
        <a:p>
          <a:endParaRPr lang="en-US"/>
        </a:p>
      </dgm:t>
    </dgm:pt>
    <dgm:pt modelId="{073384BF-31F0-4DF2-9AA6-857EA5D9921A}">
      <dgm:prSet custT="1"/>
      <dgm:spPr>
        <a:solidFill>
          <a:srgbClr val="732431"/>
        </a:solidFill>
      </dgm:spPr>
      <dgm:t>
        <a:bodyPr/>
        <a:lstStyle/>
        <a:p>
          <a:r>
            <a:rPr lang="en-US" sz="3400" dirty="0">
              <a:latin typeface="Source Sans Pro" panose="020B0604020202020204" charset="0"/>
            </a:rPr>
            <a:t>Make sure to follow-up</a:t>
          </a:r>
        </a:p>
      </dgm:t>
    </dgm:pt>
    <dgm:pt modelId="{6E6A2908-C178-40BA-AD96-6A2041663B42}" type="parTrans" cxnId="{6F534F3A-EB36-48C9-8A46-0E0AF63C2EE5}">
      <dgm:prSet/>
      <dgm:spPr/>
      <dgm:t>
        <a:bodyPr/>
        <a:lstStyle/>
        <a:p>
          <a:endParaRPr lang="en-US"/>
        </a:p>
      </dgm:t>
    </dgm:pt>
    <dgm:pt modelId="{233FE501-3499-49FB-8643-418EE282E968}" type="sibTrans" cxnId="{6F534F3A-EB36-48C9-8A46-0E0AF63C2EE5}">
      <dgm:prSet/>
      <dgm:spPr/>
      <dgm:t>
        <a:bodyPr/>
        <a:lstStyle/>
        <a:p>
          <a:endParaRPr lang="en-US"/>
        </a:p>
      </dgm:t>
    </dgm:pt>
    <dgm:pt modelId="{6FBFB8CD-288B-47C2-9007-92A16C30FBC8}" type="pres">
      <dgm:prSet presAssocID="{E1024535-A50A-4FB1-AA99-6AD8CAA0D3AE}" presName="CompostProcess" presStyleCnt="0">
        <dgm:presLayoutVars>
          <dgm:dir/>
          <dgm:resizeHandles val="exact"/>
        </dgm:presLayoutVars>
      </dgm:prSet>
      <dgm:spPr/>
    </dgm:pt>
    <dgm:pt modelId="{4FF141DB-732A-489F-BC67-D4BB015BB5EE}" type="pres">
      <dgm:prSet presAssocID="{E1024535-A50A-4FB1-AA99-6AD8CAA0D3AE}" presName="arrow" presStyleLbl="bgShp" presStyleIdx="0" presStyleCnt="1"/>
      <dgm:spPr>
        <a:solidFill>
          <a:srgbClr val="004165"/>
        </a:solidFill>
      </dgm:spPr>
    </dgm:pt>
    <dgm:pt modelId="{7AFCDF95-C3FE-464C-8B6C-8942A45CFDEB}" type="pres">
      <dgm:prSet presAssocID="{E1024535-A50A-4FB1-AA99-6AD8CAA0D3AE}" presName="linearProcess" presStyleCnt="0"/>
      <dgm:spPr/>
    </dgm:pt>
    <dgm:pt modelId="{D69A0EDC-DA31-45EF-B99F-713A20406EB8}" type="pres">
      <dgm:prSet presAssocID="{FE0A78BA-12AD-4446-87A0-1DF83064F026}" presName="textNode" presStyleLbl="node1" presStyleIdx="0" presStyleCnt="3" custScaleX="66826" custScaleY="76201">
        <dgm:presLayoutVars>
          <dgm:bulletEnabled val="1"/>
        </dgm:presLayoutVars>
      </dgm:prSet>
      <dgm:spPr/>
    </dgm:pt>
    <dgm:pt modelId="{B9A208EC-6F25-4C51-999B-65C8FD4B70D3}" type="pres">
      <dgm:prSet presAssocID="{7225AC80-FB54-434F-8B79-563948A460CD}" presName="sibTrans" presStyleCnt="0"/>
      <dgm:spPr/>
    </dgm:pt>
    <dgm:pt modelId="{5A5F4113-46A6-4653-AE22-7D1FC601B47E}" type="pres">
      <dgm:prSet presAssocID="{87C27D67-AF5C-42D6-B722-16A20B0C8317}" presName="textNode" presStyleLbl="node1" presStyleIdx="1" presStyleCnt="3" custScaleX="72573" custScaleY="76201" custLinFactNeighborX="1182" custLinFactNeighborY="0">
        <dgm:presLayoutVars>
          <dgm:bulletEnabled val="1"/>
        </dgm:presLayoutVars>
      </dgm:prSet>
      <dgm:spPr/>
    </dgm:pt>
    <dgm:pt modelId="{95BB800A-658D-4788-84BB-DB9F3F15EE68}" type="pres">
      <dgm:prSet presAssocID="{01F25CE6-C756-418A-A487-A10552B28F84}" presName="sibTrans" presStyleCnt="0"/>
      <dgm:spPr/>
    </dgm:pt>
    <dgm:pt modelId="{582E45EF-5C1B-4D9B-8D04-80BA240ADA76}" type="pres">
      <dgm:prSet presAssocID="{073384BF-31F0-4DF2-9AA6-857EA5D9921A}" presName="textNode" presStyleLbl="node1" presStyleIdx="2" presStyleCnt="3" custScaleX="65690" custScaleY="69851" custLinFactNeighborX="-25933" custLinFactNeighborY="0">
        <dgm:presLayoutVars>
          <dgm:bulletEnabled val="1"/>
        </dgm:presLayoutVars>
      </dgm:prSet>
      <dgm:spPr/>
    </dgm:pt>
  </dgm:ptLst>
  <dgm:cxnLst>
    <dgm:cxn modelId="{FADA2513-517A-421E-97CE-A4165C078341}" srcId="{E1024535-A50A-4FB1-AA99-6AD8CAA0D3AE}" destId="{FE0A78BA-12AD-4446-87A0-1DF83064F026}" srcOrd="0" destOrd="0" parTransId="{0440BDC6-A24F-48B9-AF43-FFA0CFBF501F}" sibTransId="{7225AC80-FB54-434F-8B79-563948A460CD}"/>
    <dgm:cxn modelId="{6F534F3A-EB36-48C9-8A46-0E0AF63C2EE5}" srcId="{E1024535-A50A-4FB1-AA99-6AD8CAA0D3AE}" destId="{073384BF-31F0-4DF2-9AA6-857EA5D9921A}" srcOrd="2" destOrd="0" parTransId="{6E6A2908-C178-40BA-AD96-6A2041663B42}" sibTransId="{233FE501-3499-49FB-8643-418EE282E968}"/>
    <dgm:cxn modelId="{5F31F761-8B64-4BF2-9BD7-D1EB9120210A}" type="presOf" srcId="{073384BF-31F0-4DF2-9AA6-857EA5D9921A}" destId="{582E45EF-5C1B-4D9B-8D04-80BA240ADA76}" srcOrd="0" destOrd="0" presId="urn:microsoft.com/office/officeart/2005/8/layout/hProcess9"/>
    <dgm:cxn modelId="{A890139D-4D2D-4AF1-8D36-C7B72315E106}" type="presOf" srcId="{87C27D67-AF5C-42D6-B722-16A20B0C8317}" destId="{5A5F4113-46A6-4653-AE22-7D1FC601B47E}" srcOrd="0" destOrd="0" presId="urn:microsoft.com/office/officeart/2005/8/layout/hProcess9"/>
    <dgm:cxn modelId="{5EAB15B2-D589-4A9C-9677-DB7521EB7F5C}" srcId="{E1024535-A50A-4FB1-AA99-6AD8CAA0D3AE}" destId="{87C27D67-AF5C-42D6-B722-16A20B0C8317}" srcOrd="1" destOrd="0" parTransId="{F6286E6B-6B67-40B7-89D3-A6C56874A0DB}" sibTransId="{01F25CE6-C756-418A-A487-A10552B28F84}"/>
    <dgm:cxn modelId="{0EE986CF-6B82-48CE-999E-9CD71E0DCD12}" type="presOf" srcId="{E1024535-A50A-4FB1-AA99-6AD8CAA0D3AE}" destId="{6FBFB8CD-288B-47C2-9007-92A16C30FBC8}" srcOrd="0" destOrd="0" presId="urn:microsoft.com/office/officeart/2005/8/layout/hProcess9"/>
    <dgm:cxn modelId="{C663CFDF-7E5F-455E-9B5A-CD33BE5F7A33}" type="presOf" srcId="{FE0A78BA-12AD-4446-87A0-1DF83064F026}" destId="{D69A0EDC-DA31-45EF-B99F-713A20406EB8}" srcOrd="0" destOrd="0" presId="urn:microsoft.com/office/officeart/2005/8/layout/hProcess9"/>
    <dgm:cxn modelId="{20B045AF-987D-443E-B6CE-78A52D6FA7CF}" type="presParOf" srcId="{6FBFB8CD-288B-47C2-9007-92A16C30FBC8}" destId="{4FF141DB-732A-489F-BC67-D4BB015BB5EE}" srcOrd="0" destOrd="0" presId="urn:microsoft.com/office/officeart/2005/8/layout/hProcess9"/>
    <dgm:cxn modelId="{8E0B7722-3D0B-4011-A700-0487105B1F26}" type="presParOf" srcId="{6FBFB8CD-288B-47C2-9007-92A16C30FBC8}" destId="{7AFCDF95-C3FE-464C-8B6C-8942A45CFDEB}" srcOrd="1" destOrd="0" presId="urn:microsoft.com/office/officeart/2005/8/layout/hProcess9"/>
    <dgm:cxn modelId="{5930F128-5DA8-4FCE-97E3-65038D544B9E}" type="presParOf" srcId="{7AFCDF95-C3FE-464C-8B6C-8942A45CFDEB}" destId="{D69A0EDC-DA31-45EF-B99F-713A20406EB8}" srcOrd="0" destOrd="0" presId="urn:microsoft.com/office/officeart/2005/8/layout/hProcess9"/>
    <dgm:cxn modelId="{00773DAC-D73C-4435-BFC8-388549F41435}" type="presParOf" srcId="{7AFCDF95-C3FE-464C-8B6C-8942A45CFDEB}" destId="{B9A208EC-6F25-4C51-999B-65C8FD4B70D3}" srcOrd="1" destOrd="0" presId="urn:microsoft.com/office/officeart/2005/8/layout/hProcess9"/>
    <dgm:cxn modelId="{9363D5AB-D1EA-417A-BAC3-85CDA401E956}" type="presParOf" srcId="{7AFCDF95-C3FE-464C-8B6C-8942A45CFDEB}" destId="{5A5F4113-46A6-4653-AE22-7D1FC601B47E}" srcOrd="2" destOrd="0" presId="urn:microsoft.com/office/officeart/2005/8/layout/hProcess9"/>
    <dgm:cxn modelId="{B2EED5EE-ADC6-4C6A-A047-D61BA50B360A}" type="presParOf" srcId="{7AFCDF95-C3FE-464C-8B6C-8942A45CFDEB}" destId="{95BB800A-658D-4788-84BB-DB9F3F15EE68}" srcOrd="3" destOrd="0" presId="urn:microsoft.com/office/officeart/2005/8/layout/hProcess9"/>
    <dgm:cxn modelId="{714D7B92-671F-469C-B7C0-683BA1D92E65}" type="presParOf" srcId="{7AFCDF95-C3FE-464C-8B6C-8942A45CFDEB}" destId="{582E45EF-5C1B-4D9B-8D04-80BA240ADA7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7771A84-0F5E-443B-8CB7-5CB3FF65274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9A3F48-3096-42F6-997D-E7E8B8B2D7A1}">
      <dgm:prSet phldrT="[Text]"/>
      <dgm:spPr>
        <a:solidFill>
          <a:srgbClr val="004163"/>
        </a:solidFill>
      </dgm:spPr>
      <dgm:t>
        <a:bodyPr/>
        <a:lstStyle/>
        <a:p>
          <a:r>
            <a:rPr lang="en-US" b="0" dirty="0">
              <a:solidFill>
                <a:schemeClr val="bg1"/>
              </a:solidFill>
              <a:latin typeface="Source Sans Pro" panose="020B0604020202020204" charset="0"/>
            </a:rPr>
            <a:t>Implement a membership building program</a:t>
          </a:r>
          <a:endParaRPr lang="en-US" dirty="0">
            <a:solidFill>
              <a:schemeClr val="bg1"/>
            </a:solidFill>
          </a:endParaRPr>
        </a:p>
      </dgm:t>
    </dgm:pt>
    <dgm:pt modelId="{1B4A3BDF-DB7B-4BC6-A5F2-E31B1A09C709}" type="parTrans" cxnId="{AD299BDC-8F23-425C-85A3-3B495588F509}">
      <dgm:prSet/>
      <dgm:spPr/>
      <dgm:t>
        <a:bodyPr/>
        <a:lstStyle/>
        <a:p>
          <a:endParaRPr lang="en-US"/>
        </a:p>
      </dgm:t>
    </dgm:pt>
    <dgm:pt modelId="{9E4A0C65-AE90-41CE-830C-88B8A2581A5A}" type="sibTrans" cxnId="{AD299BDC-8F23-425C-85A3-3B495588F509}">
      <dgm:prSet/>
      <dgm:spPr/>
      <dgm:t>
        <a:bodyPr/>
        <a:lstStyle/>
        <a:p>
          <a:endParaRPr lang="en-US"/>
        </a:p>
      </dgm:t>
    </dgm:pt>
    <dgm:pt modelId="{6941E650-5B40-44C8-8734-A2E5E6BB6392}">
      <dgm:prSet phldrT="[Text]"/>
      <dgm:spPr>
        <a:solidFill>
          <a:srgbClr val="004163"/>
        </a:solidFill>
      </dgm:spPr>
      <dgm:t>
        <a:bodyPr/>
        <a:lstStyle/>
        <a:p>
          <a:r>
            <a:rPr lang="en-US" b="0" dirty="0">
              <a:solidFill>
                <a:schemeClr val="bg1"/>
              </a:solidFill>
              <a:latin typeface="Source Sans Pro" panose="020B0604020202020204" charset="0"/>
            </a:rPr>
            <a:t>Establish a guest program</a:t>
          </a:r>
          <a:endParaRPr lang="en-US" dirty="0">
            <a:solidFill>
              <a:schemeClr val="bg1"/>
            </a:solidFill>
          </a:endParaRPr>
        </a:p>
      </dgm:t>
    </dgm:pt>
    <dgm:pt modelId="{3DB402C9-A93E-4D78-BF6D-79AF649B0060}" type="parTrans" cxnId="{5E14BEB9-E712-4A41-9D19-8FE36EF913C9}">
      <dgm:prSet/>
      <dgm:spPr/>
      <dgm:t>
        <a:bodyPr/>
        <a:lstStyle/>
        <a:p>
          <a:endParaRPr lang="en-US"/>
        </a:p>
      </dgm:t>
    </dgm:pt>
    <dgm:pt modelId="{4CC1296C-F316-468F-9DF3-61D32D1678F6}" type="sibTrans" cxnId="{5E14BEB9-E712-4A41-9D19-8FE36EF913C9}">
      <dgm:prSet/>
      <dgm:spPr/>
      <dgm:t>
        <a:bodyPr/>
        <a:lstStyle/>
        <a:p>
          <a:endParaRPr lang="en-US"/>
        </a:p>
      </dgm:t>
    </dgm:pt>
    <dgm:pt modelId="{55B05CAC-0A3E-46A7-90B9-14FBF027726B}">
      <dgm:prSet phldrT="[Text]"/>
      <dgm:spPr>
        <a:solidFill>
          <a:srgbClr val="004163"/>
        </a:solidFill>
      </dgm:spPr>
      <dgm:t>
        <a:bodyPr/>
        <a:lstStyle/>
        <a:p>
          <a:r>
            <a:rPr lang="en-US" b="0" dirty="0">
              <a:solidFill>
                <a:srgbClr val="EFDF73"/>
              </a:solidFill>
              <a:latin typeface="Source Sans Pro" panose="020B0604020202020204" charset="0"/>
            </a:rPr>
            <a:t>Welcome new members</a:t>
          </a:r>
          <a:endParaRPr lang="en-US" dirty="0">
            <a:solidFill>
              <a:srgbClr val="EFDF73"/>
            </a:solidFill>
          </a:endParaRPr>
        </a:p>
      </dgm:t>
    </dgm:pt>
    <dgm:pt modelId="{A0B65F81-045C-48DC-BFDC-729208CEED04}" type="parTrans" cxnId="{483583B5-E2EC-41F2-9BDF-0AB144E63891}">
      <dgm:prSet/>
      <dgm:spPr/>
      <dgm:t>
        <a:bodyPr/>
        <a:lstStyle/>
        <a:p>
          <a:endParaRPr lang="en-US"/>
        </a:p>
      </dgm:t>
    </dgm:pt>
    <dgm:pt modelId="{32CC39A7-6205-4EB6-8580-62A7387BF3F7}" type="sibTrans" cxnId="{483583B5-E2EC-41F2-9BDF-0AB144E63891}">
      <dgm:prSet/>
      <dgm:spPr/>
      <dgm:t>
        <a:bodyPr/>
        <a:lstStyle/>
        <a:p>
          <a:endParaRPr lang="en-US"/>
        </a:p>
      </dgm:t>
    </dgm:pt>
    <dgm:pt modelId="{820CB0C0-EF91-4307-B6A7-3CF0AE832AC5}">
      <dgm:prSet phldrT="[Text]"/>
      <dgm:spPr>
        <a:solidFill>
          <a:srgbClr val="004163"/>
        </a:solidFill>
      </dgm:spPr>
      <dgm:t>
        <a:bodyPr/>
        <a:lstStyle/>
        <a:p>
          <a:r>
            <a:rPr lang="en-US" b="0" dirty="0">
              <a:latin typeface="Source Sans Pro" panose="020B0604020202020204" charset="0"/>
            </a:rPr>
            <a:t>Increase member retention via satisfaction</a:t>
          </a:r>
          <a:endParaRPr lang="en-US" dirty="0"/>
        </a:p>
      </dgm:t>
    </dgm:pt>
    <dgm:pt modelId="{AEB24B5F-0854-45E4-8C02-E7D03E7776B4}" type="parTrans" cxnId="{B40067A0-BE3C-4794-9BD6-9D5DF9AFF65A}">
      <dgm:prSet/>
      <dgm:spPr/>
      <dgm:t>
        <a:bodyPr/>
        <a:lstStyle/>
        <a:p>
          <a:endParaRPr lang="en-US"/>
        </a:p>
      </dgm:t>
    </dgm:pt>
    <dgm:pt modelId="{783B7BD4-5C64-4CD8-845B-B50B8FC195FD}" type="sibTrans" cxnId="{B40067A0-BE3C-4794-9BD6-9D5DF9AFF65A}">
      <dgm:prSet/>
      <dgm:spPr/>
      <dgm:t>
        <a:bodyPr/>
        <a:lstStyle/>
        <a:p>
          <a:endParaRPr lang="en-US"/>
        </a:p>
      </dgm:t>
    </dgm:pt>
    <dgm:pt modelId="{D3784D08-4E1A-4414-A5AC-FEECE5D7B1AB}" type="pres">
      <dgm:prSet presAssocID="{77771A84-0F5E-443B-8CB7-5CB3FF652747}" presName="diagram" presStyleCnt="0">
        <dgm:presLayoutVars>
          <dgm:dir/>
          <dgm:resizeHandles val="exact"/>
        </dgm:presLayoutVars>
      </dgm:prSet>
      <dgm:spPr/>
    </dgm:pt>
    <dgm:pt modelId="{E94571A0-A86B-482C-81EE-66DC1D1F115B}" type="pres">
      <dgm:prSet presAssocID="{C79A3F48-3096-42F6-997D-E7E8B8B2D7A1}" presName="node" presStyleLbl="node1" presStyleIdx="0" presStyleCnt="4">
        <dgm:presLayoutVars>
          <dgm:bulletEnabled val="1"/>
        </dgm:presLayoutVars>
      </dgm:prSet>
      <dgm:spPr/>
    </dgm:pt>
    <dgm:pt modelId="{D7A2DE47-8EB4-4BAA-AE9F-49DC0C5D9AEF}" type="pres">
      <dgm:prSet presAssocID="{9E4A0C65-AE90-41CE-830C-88B8A2581A5A}" presName="sibTrans" presStyleCnt="0"/>
      <dgm:spPr/>
    </dgm:pt>
    <dgm:pt modelId="{025827E7-BE3E-41DB-ACF2-42AD5C284419}" type="pres">
      <dgm:prSet presAssocID="{6941E650-5B40-44C8-8734-A2E5E6BB6392}" presName="node" presStyleLbl="node1" presStyleIdx="1" presStyleCnt="4">
        <dgm:presLayoutVars>
          <dgm:bulletEnabled val="1"/>
        </dgm:presLayoutVars>
      </dgm:prSet>
      <dgm:spPr/>
    </dgm:pt>
    <dgm:pt modelId="{A414B32C-34A4-48B5-B505-EAECD105C801}" type="pres">
      <dgm:prSet presAssocID="{4CC1296C-F316-468F-9DF3-61D32D1678F6}" presName="sibTrans" presStyleCnt="0"/>
      <dgm:spPr/>
    </dgm:pt>
    <dgm:pt modelId="{DF15FFE1-5CF4-4BE3-BD6E-7B25D3D120F9}" type="pres">
      <dgm:prSet presAssocID="{55B05CAC-0A3E-46A7-90B9-14FBF027726B}" presName="node" presStyleLbl="node1" presStyleIdx="2" presStyleCnt="4">
        <dgm:presLayoutVars>
          <dgm:bulletEnabled val="1"/>
        </dgm:presLayoutVars>
      </dgm:prSet>
      <dgm:spPr/>
    </dgm:pt>
    <dgm:pt modelId="{D722A957-EB47-4D92-8655-494AC729837F}" type="pres">
      <dgm:prSet presAssocID="{32CC39A7-6205-4EB6-8580-62A7387BF3F7}" presName="sibTrans" presStyleCnt="0"/>
      <dgm:spPr/>
    </dgm:pt>
    <dgm:pt modelId="{57104520-72C6-4701-BDCA-AEEA78A7429F}" type="pres">
      <dgm:prSet presAssocID="{820CB0C0-EF91-4307-B6A7-3CF0AE832AC5}" presName="node" presStyleLbl="node1" presStyleIdx="3" presStyleCnt="4">
        <dgm:presLayoutVars>
          <dgm:bulletEnabled val="1"/>
        </dgm:presLayoutVars>
      </dgm:prSet>
      <dgm:spPr/>
    </dgm:pt>
  </dgm:ptLst>
  <dgm:cxnLst>
    <dgm:cxn modelId="{BAEF0D18-C4EF-4AC4-A9F5-42C5ACF330D7}" type="presOf" srcId="{820CB0C0-EF91-4307-B6A7-3CF0AE832AC5}" destId="{57104520-72C6-4701-BDCA-AEEA78A7429F}" srcOrd="0" destOrd="0" presId="urn:microsoft.com/office/officeart/2005/8/layout/default"/>
    <dgm:cxn modelId="{E0F81152-7B97-4AF4-8A37-269FE55427B8}" type="presOf" srcId="{55B05CAC-0A3E-46A7-90B9-14FBF027726B}" destId="{DF15FFE1-5CF4-4BE3-BD6E-7B25D3D120F9}" srcOrd="0" destOrd="0" presId="urn:microsoft.com/office/officeart/2005/8/layout/default"/>
    <dgm:cxn modelId="{B40067A0-BE3C-4794-9BD6-9D5DF9AFF65A}" srcId="{77771A84-0F5E-443B-8CB7-5CB3FF652747}" destId="{820CB0C0-EF91-4307-B6A7-3CF0AE832AC5}" srcOrd="3" destOrd="0" parTransId="{AEB24B5F-0854-45E4-8C02-E7D03E7776B4}" sibTransId="{783B7BD4-5C64-4CD8-845B-B50B8FC195FD}"/>
    <dgm:cxn modelId="{31F8D0A5-4F8C-4E47-A12F-B95A73B0732F}" type="presOf" srcId="{77771A84-0F5E-443B-8CB7-5CB3FF652747}" destId="{D3784D08-4E1A-4414-A5AC-FEECE5D7B1AB}" srcOrd="0" destOrd="0" presId="urn:microsoft.com/office/officeart/2005/8/layout/default"/>
    <dgm:cxn modelId="{483583B5-E2EC-41F2-9BDF-0AB144E63891}" srcId="{77771A84-0F5E-443B-8CB7-5CB3FF652747}" destId="{55B05CAC-0A3E-46A7-90B9-14FBF027726B}" srcOrd="2" destOrd="0" parTransId="{A0B65F81-045C-48DC-BFDC-729208CEED04}" sibTransId="{32CC39A7-6205-4EB6-8580-62A7387BF3F7}"/>
    <dgm:cxn modelId="{5E14BEB9-E712-4A41-9D19-8FE36EF913C9}" srcId="{77771A84-0F5E-443B-8CB7-5CB3FF652747}" destId="{6941E650-5B40-44C8-8734-A2E5E6BB6392}" srcOrd="1" destOrd="0" parTransId="{3DB402C9-A93E-4D78-BF6D-79AF649B0060}" sibTransId="{4CC1296C-F316-468F-9DF3-61D32D1678F6}"/>
    <dgm:cxn modelId="{F6520EBE-CCD5-40C4-BA03-13F29614AE04}" type="presOf" srcId="{6941E650-5B40-44C8-8734-A2E5E6BB6392}" destId="{025827E7-BE3E-41DB-ACF2-42AD5C284419}" srcOrd="0" destOrd="0" presId="urn:microsoft.com/office/officeart/2005/8/layout/default"/>
    <dgm:cxn modelId="{A97A37CC-7DD3-477B-9E88-9016BD5D07BE}" type="presOf" srcId="{C79A3F48-3096-42F6-997D-E7E8B8B2D7A1}" destId="{E94571A0-A86B-482C-81EE-66DC1D1F115B}" srcOrd="0" destOrd="0" presId="urn:microsoft.com/office/officeart/2005/8/layout/default"/>
    <dgm:cxn modelId="{AD299BDC-8F23-425C-85A3-3B495588F509}" srcId="{77771A84-0F5E-443B-8CB7-5CB3FF652747}" destId="{C79A3F48-3096-42F6-997D-E7E8B8B2D7A1}" srcOrd="0" destOrd="0" parTransId="{1B4A3BDF-DB7B-4BC6-A5F2-E31B1A09C709}" sibTransId="{9E4A0C65-AE90-41CE-830C-88B8A2581A5A}"/>
    <dgm:cxn modelId="{795A882B-2FCD-4BFF-837E-187A72596927}" type="presParOf" srcId="{D3784D08-4E1A-4414-A5AC-FEECE5D7B1AB}" destId="{E94571A0-A86B-482C-81EE-66DC1D1F115B}" srcOrd="0" destOrd="0" presId="urn:microsoft.com/office/officeart/2005/8/layout/default"/>
    <dgm:cxn modelId="{BF4BE82F-251D-4EC7-BBF8-7DD494D57524}" type="presParOf" srcId="{D3784D08-4E1A-4414-A5AC-FEECE5D7B1AB}" destId="{D7A2DE47-8EB4-4BAA-AE9F-49DC0C5D9AEF}" srcOrd="1" destOrd="0" presId="urn:microsoft.com/office/officeart/2005/8/layout/default"/>
    <dgm:cxn modelId="{E4A6697B-E1B1-4EA2-855C-4F4E5D480159}" type="presParOf" srcId="{D3784D08-4E1A-4414-A5AC-FEECE5D7B1AB}" destId="{025827E7-BE3E-41DB-ACF2-42AD5C284419}" srcOrd="2" destOrd="0" presId="urn:microsoft.com/office/officeart/2005/8/layout/default"/>
    <dgm:cxn modelId="{D984C4BF-8BF1-4028-B4A1-9827511C0D79}" type="presParOf" srcId="{D3784D08-4E1A-4414-A5AC-FEECE5D7B1AB}" destId="{A414B32C-34A4-48B5-B505-EAECD105C801}" srcOrd="3" destOrd="0" presId="urn:microsoft.com/office/officeart/2005/8/layout/default"/>
    <dgm:cxn modelId="{9DB6F676-892A-4596-BA71-0C68240AAD8C}" type="presParOf" srcId="{D3784D08-4E1A-4414-A5AC-FEECE5D7B1AB}" destId="{DF15FFE1-5CF4-4BE3-BD6E-7B25D3D120F9}" srcOrd="4" destOrd="0" presId="urn:microsoft.com/office/officeart/2005/8/layout/default"/>
    <dgm:cxn modelId="{2FAF10D2-9F71-4966-ABA6-DE0B948F7E4F}" type="presParOf" srcId="{D3784D08-4E1A-4414-A5AC-FEECE5D7B1AB}" destId="{D722A957-EB47-4D92-8655-494AC729837F}" srcOrd="5" destOrd="0" presId="urn:microsoft.com/office/officeart/2005/8/layout/default"/>
    <dgm:cxn modelId="{DC10278E-2416-43F6-99CD-FAC853F901E0}" type="presParOf" srcId="{D3784D08-4E1A-4414-A5AC-FEECE5D7B1AB}" destId="{57104520-72C6-4701-BDCA-AEEA78A7429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024535-A50A-4FB1-AA99-6AD8CAA0D3AE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0A78BA-12AD-4446-87A0-1DF83064F026}">
      <dgm:prSet custT="1"/>
      <dgm:spPr>
        <a:solidFill>
          <a:srgbClr val="732431"/>
        </a:solidFill>
      </dgm:spPr>
      <dgm:t>
        <a:bodyPr/>
        <a:lstStyle/>
        <a:p>
          <a:r>
            <a:rPr lang="en-US" sz="3400" dirty="0">
              <a:latin typeface="Source Sans Pro" panose="020B0604020202020204" charset="0"/>
            </a:rPr>
            <a:t>Conduct new member induction</a:t>
          </a:r>
        </a:p>
      </dgm:t>
    </dgm:pt>
    <dgm:pt modelId="{0440BDC6-A24F-48B9-AF43-FFA0CFBF501F}" type="parTrans" cxnId="{FADA2513-517A-421E-97CE-A4165C078341}">
      <dgm:prSet/>
      <dgm:spPr/>
      <dgm:t>
        <a:bodyPr/>
        <a:lstStyle/>
        <a:p>
          <a:endParaRPr lang="en-US"/>
        </a:p>
      </dgm:t>
    </dgm:pt>
    <dgm:pt modelId="{7225AC80-FB54-434F-8B79-563948A460CD}" type="sibTrans" cxnId="{FADA2513-517A-421E-97CE-A4165C078341}">
      <dgm:prSet/>
      <dgm:spPr/>
      <dgm:t>
        <a:bodyPr/>
        <a:lstStyle/>
        <a:p>
          <a:endParaRPr lang="en-US"/>
        </a:p>
      </dgm:t>
    </dgm:pt>
    <dgm:pt modelId="{87C27D67-AF5C-42D6-B722-16A20B0C8317}">
      <dgm:prSet custT="1"/>
      <dgm:spPr>
        <a:solidFill>
          <a:srgbClr val="732431"/>
        </a:solidFill>
      </dgm:spPr>
      <dgm:t>
        <a:bodyPr/>
        <a:lstStyle/>
        <a:p>
          <a:r>
            <a:rPr lang="en-US" sz="3400" dirty="0">
              <a:latin typeface="Source Sans Pro" panose="020B0604020202020204" charset="0"/>
            </a:rPr>
            <a:t>Develop new member orientation program</a:t>
          </a:r>
        </a:p>
      </dgm:t>
    </dgm:pt>
    <dgm:pt modelId="{F6286E6B-6B67-40B7-89D3-A6C56874A0DB}" type="parTrans" cxnId="{5EAB15B2-D589-4A9C-9677-DB7521EB7F5C}">
      <dgm:prSet/>
      <dgm:spPr/>
      <dgm:t>
        <a:bodyPr/>
        <a:lstStyle/>
        <a:p>
          <a:endParaRPr lang="en-US"/>
        </a:p>
      </dgm:t>
    </dgm:pt>
    <dgm:pt modelId="{01F25CE6-C756-418A-A487-A10552B28F84}" type="sibTrans" cxnId="{5EAB15B2-D589-4A9C-9677-DB7521EB7F5C}">
      <dgm:prSet/>
      <dgm:spPr/>
      <dgm:t>
        <a:bodyPr/>
        <a:lstStyle/>
        <a:p>
          <a:endParaRPr lang="en-US"/>
        </a:p>
      </dgm:t>
    </dgm:pt>
    <dgm:pt modelId="{073384BF-31F0-4DF2-9AA6-857EA5D9921A}">
      <dgm:prSet custT="1"/>
      <dgm:spPr>
        <a:solidFill>
          <a:srgbClr val="732431"/>
        </a:solidFill>
      </dgm:spPr>
      <dgm:t>
        <a:bodyPr/>
        <a:lstStyle/>
        <a:p>
          <a:r>
            <a:rPr lang="en-US" sz="3400" dirty="0">
              <a:latin typeface="Source Sans Pro" panose="020B0604020202020204" charset="0"/>
            </a:rPr>
            <a:t>Implement a mentor program</a:t>
          </a:r>
        </a:p>
      </dgm:t>
    </dgm:pt>
    <dgm:pt modelId="{6E6A2908-C178-40BA-AD96-6A2041663B42}" type="parTrans" cxnId="{6F534F3A-EB36-48C9-8A46-0E0AF63C2EE5}">
      <dgm:prSet/>
      <dgm:spPr/>
      <dgm:t>
        <a:bodyPr/>
        <a:lstStyle/>
        <a:p>
          <a:endParaRPr lang="en-US"/>
        </a:p>
      </dgm:t>
    </dgm:pt>
    <dgm:pt modelId="{233FE501-3499-49FB-8643-418EE282E968}" type="sibTrans" cxnId="{6F534F3A-EB36-48C9-8A46-0E0AF63C2EE5}">
      <dgm:prSet/>
      <dgm:spPr/>
      <dgm:t>
        <a:bodyPr/>
        <a:lstStyle/>
        <a:p>
          <a:endParaRPr lang="en-US"/>
        </a:p>
      </dgm:t>
    </dgm:pt>
    <dgm:pt modelId="{6FBFB8CD-288B-47C2-9007-92A16C30FBC8}" type="pres">
      <dgm:prSet presAssocID="{E1024535-A50A-4FB1-AA99-6AD8CAA0D3AE}" presName="CompostProcess" presStyleCnt="0">
        <dgm:presLayoutVars>
          <dgm:dir/>
          <dgm:resizeHandles val="exact"/>
        </dgm:presLayoutVars>
      </dgm:prSet>
      <dgm:spPr/>
    </dgm:pt>
    <dgm:pt modelId="{4FF141DB-732A-489F-BC67-D4BB015BB5EE}" type="pres">
      <dgm:prSet presAssocID="{E1024535-A50A-4FB1-AA99-6AD8CAA0D3AE}" presName="arrow" presStyleLbl="bgShp" presStyleIdx="0" presStyleCnt="1"/>
      <dgm:spPr>
        <a:solidFill>
          <a:srgbClr val="004165"/>
        </a:solidFill>
      </dgm:spPr>
    </dgm:pt>
    <dgm:pt modelId="{7AFCDF95-C3FE-464C-8B6C-8942A45CFDEB}" type="pres">
      <dgm:prSet presAssocID="{E1024535-A50A-4FB1-AA99-6AD8CAA0D3AE}" presName="linearProcess" presStyleCnt="0"/>
      <dgm:spPr/>
    </dgm:pt>
    <dgm:pt modelId="{D69A0EDC-DA31-45EF-B99F-713A20406EB8}" type="pres">
      <dgm:prSet presAssocID="{FE0A78BA-12AD-4446-87A0-1DF83064F026}" presName="textNode" presStyleLbl="node1" presStyleIdx="0" presStyleCnt="3" custScaleX="66826" custScaleY="76201">
        <dgm:presLayoutVars>
          <dgm:bulletEnabled val="1"/>
        </dgm:presLayoutVars>
      </dgm:prSet>
      <dgm:spPr/>
    </dgm:pt>
    <dgm:pt modelId="{B9A208EC-6F25-4C51-999B-65C8FD4B70D3}" type="pres">
      <dgm:prSet presAssocID="{7225AC80-FB54-434F-8B79-563948A460CD}" presName="sibTrans" presStyleCnt="0"/>
      <dgm:spPr/>
    </dgm:pt>
    <dgm:pt modelId="{5A5F4113-46A6-4653-AE22-7D1FC601B47E}" type="pres">
      <dgm:prSet presAssocID="{87C27D67-AF5C-42D6-B722-16A20B0C8317}" presName="textNode" presStyleLbl="node1" presStyleIdx="1" presStyleCnt="3" custScaleX="72573" custScaleY="76201" custLinFactNeighborX="-31236">
        <dgm:presLayoutVars>
          <dgm:bulletEnabled val="1"/>
        </dgm:presLayoutVars>
      </dgm:prSet>
      <dgm:spPr/>
    </dgm:pt>
    <dgm:pt modelId="{95BB800A-658D-4788-84BB-DB9F3F15EE68}" type="pres">
      <dgm:prSet presAssocID="{01F25CE6-C756-418A-A487-A10552B28F84}" presName="sibTrans" presStyleCnt="0"/>
      <dgm:spPr/>
    </dgm:pt>
    <dgm:pt modelId="{582E45EF-5C1B-4D9B-8D04-80BA240ADA76}" type="pres">
      <dgm:prSet presAssocID="{073384BF-31F0-4DF2-9AA6-857EA5D9921A}" presName="textNode" presStyleLbl="node1" presStyleIdx="2" presStyleCnt="3" custScaleX="65690" custScaleY="69851" custLinFactNeighborX="-67329">
        <dgm:presLayoutVars>
          <dgm:bulletEnabled val="1"/>
        </dgm:presLayoutVars>
      </dgm:prSet>
      <dgm:spPr/>
    </dgm:pt>
  </dgm:ptLst>
  <dgm:cxnLst>
    <dgm:cxn modelId="{FADA2513-517A-421E-97CE-A4165C078341}" srcId="{E1024535-A50A-4FB1-AA99-6AD8CAA0D3AE}" destId="{FE0A78BA-12AD-4446-87A0-1DF83064F026}" srcOrd="0" destOrd="0" parTransId="{0440BDC6-A24F-48B9-AF43-FFA0CFBF501F}" sibTransId="{7225AC80-FB54-434F-8B79-563948A460CD}"/>
    <dgm:cxn modelId="{6F534F3A-EB36-48C9-8A46-0E0AF63C2EE5}" srcId="{E1024535-A50A-4FB1-AA99-6AD8CAA0D3AE}" destId="{073384BF-31F0-4DF2-9AA6-857EA5D9921A}" srcOrd="2" destOrd="0" parTransId="{6E6A2908-C178-40BA-AD96-6A2041663B42}" sibTransId="{233FE501-3499-49FB-8643-418EE282E968}"/>
    <dgm:cxn modelId="{5F31F761-8B64-4BF2-9BD7-D1EB9120210A}" type="presOf" srcId="{073384BF-31F0-4DF2-9AA6-857EA5D9921A}" destId="{582E45EF-5C1B-4D9B-8D04-80BA240ADA76}" srcOrd="0" destOrd="0" presId="urn:microsoft.com/office/officeart/2005/8/layout/hProcess9"/>
    <dgm:cxn modelId="{A890139D-4D2D-4AF1-8D36-C7B72315E106}" type="presOf" srcId="{87C27D67-AF5C-42D6-B722-16A20B0C8317}" destId="{5A5F4113-46A6-4653-AE22-7D1FC601B47E}" srcOrd="0" destOrd="0" presId="urn:microsoft.com/office/officeart/2005/8/layout/hProcess9"/>
    <dgm:cxn modelId="{5EAB15B2-D589-4A9C-9677-DB7521EB7F5C}" srcId="{E1024535-A50A-4FB1-AA99-6AD8CAA0D3AE}" destId="{87C27D67-AF5C-42D6-B722-16A20B0C8317}" srcOrd="1" destOrd="0" parTransId="{F6286E6B-6B67-40B7-89D3-A6C56874A0DB}" sibTransId="{01F25CE6-C756-418A-A487-A10552B28F84}"/>
    <dgm:cxn modelId="{0EE986CF-6B82-48CE-999E-9CD71E0DCD12}" type="presOf" srcId="{E1024535-A50A-4FB1-AA99-6AD8CAA0D3AE}" destId="{6FBFB8CD-288B-47C2-9007-92A16C30FBC8}" srcOrd="0" destOrd="0" presId="urn:microsoft.com/office/officeart/2005/8/layout/hProcess9"/>
    <dgm:cxn modelId="{C663CFDF-7E5F-455E-9B5A-CD33BE5F7A33}" type="presOf" srcId="{FE0A78BA-12AD-4446-87A0-1DF83064F026}" destId="{D69A0EDC-DA31-45EF-B99F-713A20406EB8}" srcOrd="0" destOrd="0" presId="urn:microsoft.com/office/officeart/2005/8/layout/hProcess9"/>
    <dgm:cxn modelId="{20B045AF-987D-443E-B6CE-78A52D6FA7CF}" type="presParOf" srcId="{6FBFB8CD-288B-47C2-9007-92A16C30FBC8}" destId="{4FF141DB-732A-489F-BC67-D4BB015BB5EE}" srcOrd="0" destOrd="0" presId="urn:microsoft.com/office/officeart/2005/8/layout/hProcess9"/>
    <dgm:cxn modelId="{8E0B7722-3D0B-4011-A700-0487105B1F26}" type="presParOf" srcId="{6FBFB8CD-288B-47C2-9007-92A16C30FBC8}" destId="{7AFCDF95-C3FE-464C-8B6C-8942A45CFDEB}" srcOrd="1" destOrd="0" presId="urn:microsoft.com/office/officeart/2005/8/layout/hProcess9"/>
    <dgm:cxn modelId="{5930F128-5DA8-4FCE-97E3-65038D544B9E}" type="presParOf" srcId="{7AFCDF95-C3FE-464C-8B6C-8942A45CFDEB}" destId="{D69A0EDC-DA31-45EF-B99F-713A20406EB8}" srcOrd="0" destOrd="0" presId="urn:microsoft.com/office/officeart/2005/8/layout/hProcess9"/>
    <dgm:cxn modelId="{00773DAC-D73C-4435-BFC8-388549F41435}" type="presParOf" srcId="{7AFCDF95-C3FE-464C-8B6C-8942A45CFDEB}" destId="{B9A208EC-6F25-4C51-999B-65C8FD4B70D3}" srcOrd="1" destOrd="0" presId="urn:microsoft.com/office/officeart/2005/8/layout/hProcess9"/>
    <dgm:cxn modelId="{9363D5AB-D1EA-417A-BAC3-85CDA401E956}" type="presParOf" srcId="{7AFCDF95-C3FE-464C-8B6C-8942A45CFDEB}" destId="{5A5F4113-46A6-4653-AE22-7D1FC601B47E}" srcOrd="2" destOrd="0" presId="urn:microsoft.com/office/officeart/2005/8/layout/hProcess9"/>
    <dgm:cxn modelId="{B2EED5EE-ADC6-4C6A-A047-D61BA50B360A}" type="presParOf" srcId="{7AFCDF95-C3FE-464C-8B6C-8942A45CFDEB}" destId="{95BB800A-658D-4788-84BB-DB9F3F15EE68}" srcOrd="3" destOrd="0" presId="urn:microsoft.com/office/officeart/2005/8/layout/hProcess9"/>
    <dgm:cxn modelId="{714D7B92-671F-469C-B7C0-683BA1D92E65}" type="presParOf" srcId="{7AFCDF95-C3FE-464C-8B6C-8942A45CFDEB}" destId="{582E45EF-5C1B-4D9B-8D04-80BA240ADA7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7771A84-0F5E-443B-8CB7-5CB3FF65274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9A3F48-3096-42F6-997D-E7E8B8B2D7A1}">
      <dgm:prSet phldrT="[Text]"/>
      <dgm:spPr>
        <a:solidFill>
          <a:srgbClr val="004163"/>
        </a:solidFill>
      </dgm:spPr>
      <dgm:t>
        <a:bodyPr/>
        <a:lstStyle/>
        <a:p>
          <a:r>
            <a:rPr lang="en-US" b="0" dirty="0">
              <a:solidFill>
                <a:schemeClr val="bg1"/>
              </a:solidFill>
              <a:latin typeface="Source Sans Pro" panose="020B0604020202020204" charset="0"/>
            </a:rPr>
            <a:t>Implement a membership building program</a:t>
          </a:r>
          <a:endParaRPr lang="en-US" dirty="0">
            <a:solidFill>
              <a:schemeClr val="bg1"/>
            </a:solidFill>
          </a:endParaRPr>
        </a:p>
      </dgm:t>
    </dgm:pt>
    <dgm:pt modelId="{1B4A3BDF-DB7B-4BC6-A5F2-E31B1A09C709}" type="parTrans" cxnId="{AD299BDC-8F23-425C-85A3-3B495588F509}">
      <dgm:prSet/>
      <dgm:spPr/>
      <dgm:t>
        <a:bodyPr/>
        <a:lstStyle/>
        <a:p>
          <a:endParaRPr lang="en-US"/>
        </a:p>
      </dgm:t>
    </dgm:pt>
    <dgm:pt modelId="{9E4A0C65-AE90-41CE-830C-88B8A2581A5A}" type="sibTrans" cxnId="{AD299BDC-8F23-425C-85A3-3B495588F509}">
      <dgm:prSet/>
      <dgm:spPr/>
      <dgm:t>
        <a:bodyPr/>
        <a:lstStyle/>
        <a:p>
          <a:endParaRPr lang="en-US"/>
        </a:p>
      </dgm:t>
    </dgm:pt>
    <dgm:pt modelId="{6941E650-5B40-44C8-8734-A2E5E6BB6392}">
      <dgm:prSet phldrT="[Text]"/>
      <dgm:spPr>
        <a:solidFill>
          <a:srgbClr val="004163"/>
        </a:solidFill>
      </dgm:spPr>
      <dgm:t>
        <a:bodyPr/>
        <a:lstStyle/>
        <a:p>
          <a:r>
            <a:rPr lang="en-US" b="0" dirty="0">
              <a:solidFill>
                <a:schemeClr val="bg1"/>
              </a:solidFill>
              <a:latin typeface="Source Sans Pro" panose="020B0604020202020204" charset="0"/>
            </a:rPr>
            <a:t>Establish a guest program</a:t>
          </a:r>
          <a:endParaRPr lang="en-US" dirty="0">
            <a:solidFill>
              <a:schemeClr val="bg1"/>
            </a:solidFill>
          </a:endParaRPr>
        </a:p>
      </dgm:t>
    </dgm:pt>
    <dgm:pt modelId="{3DB402C9-A93E-4D78-BF6D-79AF649B0060}" type="parTrans" cxnId="{5E14BEB9-E712-4A41-9D19-8FE36EF913C9}">
      <dgm:prSet/>
      <dgm:spPr/>
      <dgm:t>
        <a:bodyPr/>
        <a:lstStyle/>
        <a:p>
          <a:endParaRPr lang="en-US"/>
        </a:p>
      </dgm:t>
    </dgm:pt>
    <dgm:pt modelId="{4CC1296C-F316-468F-9DF3-61D32D1678F6}" type="sibTrans" cxnId="{5E14BEB9-E712-4A41-9D19-8FE36EF913C9}">
      <dgm:prSet/>
      <dgm:spPr/>
      <dgm:t>
        <a:bodyPr/>
        <a:lstStyle/>
        <a:p>
          <a:endParaRPr lang="en-US"/>
        </a:p>
      </dgm:t>
    </dgm:pt>
    <dgm:pt modelId="{55B05CAC-0A3E-46A7-90B9-14FBF027726B}">
      <dgm:prSet phldrT="[Text]"/>
      <dgm:spPr>
        <a:solidFill>
          <a:srgbClr val="004163"/>
        </a:solidFill>
      </dgm:spPr>
      <dgm:t>
        <a:bodyPr/>
        <a:lstStyle/>
        <a:p>
          <a:r>
            <a:rPr lang="en-US" b="0" dirty="0">
              <a:latin typeface="Source Sans Pro" panose="020B0604020202020204" charset="0"/>
            </a:rPr>
            <a:t>Welcome new members</a:t>
          </a:r>
          <a:endParaRPr lang="en-US" dirty="0"/>
        </a:p>
      </dgm:t>
    </dgm:pt>
    <dgm:pt modelId="{A0B65F81-045C-48DC-BFDC-729208CEED04}" type="parTrans" cxnId="{483583B5-E2EC-41F2-9BDF-0AB144E63891}">
      <dgm:prSet/>
      <dgm:spPr/>
      <dgm:t>
        <a:bodyPr/>
        <a:lstStyle/>
        <a:p>
          <a:endParaRPr lang="en-US"/>
        </a:p>
      </dgm:t>
    </dgm:pt>
    <dgm:pt modelId="{32CC39A7-6205-4EB6-8580-62A7387BF3F7}" type="sibTrans" cxnId="{483583B5-E2EC-41F2-9BDF-0AB144E63891}">
      <dgm:prSet/>
      <dgm:spPr/>
      <dgm:t>
        <a:bodyPr/>
        <a:lstStyle/>
        <a:p>
          <a:endParaRPr lang="en-US"/>
        </a:p>
      </dgm:t>
    </dgm:pt>
    <dgm:pt modelId="{820CB0C0-EF91-4307-B6A7-3CF0AE832AC5}">
      <dgm:prSet phldrT="[Text]"/>
      <dgm:spPr>
        <a:solidFill>
          <a:srgbClr val="004163"/>
        </a:solidFill>
      </dgm:spPr>
      <dgm:t>
        <a:bodyPr/>
        <a:lstStyle/>
        <a:p>
          <a:r>
            <a:rPr lang="en-US" b="0" dirty="0">
              <a:solidFill>
                <a:srgbClr val="EFDF73"/>
              </a:solidFill>
              <a:latin typeface="Source Sans Pro" panose="020B0604020202020204" charset="0"/>
            </a:rPr>
            <a:t>Increase member retention via satisfaction</a:t>
          </a:r>
          <a:endParaRPr lang="en-US" dirty="0">
            <a:solidFill>
              <a:srgbClr val="EFDF73"/>
            </a:solidFill>
          </a:endParaRPr>
        </a:p>
      </dgm:t>
    </dgm:pt>
    <dgm:pt modelId="{AEB24B5F-0854-45E4-8C02-E7D03E7776B4}" type="parTrans" cxnId="{B40067A0-BE3C-4794-9BD6-9D5DF9AFF65A}">
      <dgm:prSet/>
      <dgm:spPr/>
      <dgm:t>
        <a:bodyPr/>
        <a:lstStyle/>
        <a:p>
          <a:endParaRPr lang="en-US"/>
        </a:p>
      </dgm:t>
    </dgm:pt>
    <dgm:pt modelId="{783B7BD4-5C64-4CD8-845B-B50B8FC195FD}" type="sibTrans" cxnId="{B40067A0-BE3C-4794-9BD6-9D5DF9AFF65A}">
      <dgm:prSet/>
      <dgm:spPr/>
      <dgm:t>
        <a:bodyPr/>
        <a:lstStyle/>
        <a:p>
          <a:endParaRPr lang="en-US"/>
        </a:p>
      </dgm:t>
    </dgm:pt>
    <dgm:pt modelId="{D3784D08-4E1A-4414-A5AC-FEECE5D7B1AB}" type="pres">
      <dgm:prSet presAssocID="{77771A84-0F5E-443B-8CB7-5CB3FF652747}" presName="diagram" presStyleCnt="0">
        <dgm:presLayoutVars>
          <dgm:dir/>
          <dgm:resizeHandles val="exact"/>
        </dgm:presLayoutVars>
      </dgm:prSet>
      <dgm:spPr/>
    </dgm:pt>
    <dgm:pt modelId="{E94571A0-A86B-482C-81EE-66DC1D1F115B}" type="pres">
      <dgm:prSet presAssocID="{C79A3F48-3096-42F6-997D-E7E8B8B2D7A1}" presName="node" presStyleLbl="node1" presStyleIdx="0" presStyleCnt="4">
        <dgm:presLayoutVars>
          <dgm:bulletEnabled val="1"/>
        </dgm:presLayoutVars>
      </dgm:prSet>
      <dgm:spPr/>
    </dgm:pt>
    <dgm:pt modelId="{D7A2DE47-8EB4-4BAA-AE9F-49DC0C5D9AEF}" type="pres">
      <dgm:prSet presAssocID="{9E4A0C65-AE90-41CE-830C-88B8A2581A5A}" presName="sibTrans" presStyleCnt="0"/>
      <dgm:spPr/>
    </dgm:pt>
    <dgm:pt modelId="{025827E7-BE3E-41DB-ACF2-42AD5C284419}" type="pres">
      <dgm:prSet presAssocID="{6941E650-5B40-44C8-8734-A2E5E6BB6392}" presName="node" presStyleLbl="node1" presStyleIdx="1" presStyleCnt="4">
        <dgm:presLayoutVars>
          <dgm:bulletEnabled val="1"/>
        </dgm:presLayoutVars>
      </dgm:prSet>
      <dgm:spPr/>
    </dgm:pt>
    <dgm:pt modelId="{A414B32C-34A4-48B5-B505-EAECD105C801}" type="pres">
      <dgm:prSet presAssocID="{4CC1296C-F316-468F-9DF3-61D32D1678F6}" presName="sibTrans" presStyleCnt="0"/>
      <dgm:spPr/>
    </dgm:pt>
    <dgm:pt modelId="{DF15FFE1-5CF4-4BE3-BD6E-7B25D3D120F9}" type="pres">
      <dgm:prSet presAssocID="{55B05CAC-0A3E-46A7-90B9-14FBF027726B}" presName="node" presStyleLbl="node1" presStyleIdx="2" presStyleCnt="4">
        <dgm:presLayoutVars>
          <dgm:bulletEnabled val="1"/>
        </dgm:presLayoutVars>
      </dgm:prSet>
      <dgm:spPr/>
    </dgm:pt>
    <dgm:pt modelId="{D722A957-EB47-4D92-8655-494AC729837F}" type="pres">
      <dgm:prSet presAssocID="{32CC39A7-6205-4EB6-8580-62A7387BF3F7}" presName="sibTrans" presStyleCnt="0"/>
      <dgm:spPr/>
    </dgm:pt>
    <dgm:pt modelId="{57104520-72C6-4701-BDCA-AEEA78A7429F}" type="pres">
      <dgm:prSet presAssocID="{820CB0C0-EF91-4307-B6A7-3CF0AE832AC5}" presName="node" presStyleLbl="node1" presStyleIdx="3" presStyleCnt="4">
        <dgm:presLayoutVars>
          <dgm:bulletEnabled val="1"/>
        </dgm:presLayoutVars>
      </dgm:prSet>
      <dgm:spPr/>
    </dgm:pt>
  </dgm:ptLst>
  <dgm:cxnLst>
    <dgm:cxn modelId="{BAEF0D18-C4EF-4AC4-A9F5-42C5ACF330D7}" type="presOf" srcId="{820CB0C0-EF91-4307-B6A7-3CF0AE832AC5}" destId="{57104520-72C6-4701-BDCA-AEEA78A7429F}" srcOrd="0" destOrd="0" presId="urn:microsoft.com/office/officeart/2005/8/layout/default"/>
    <dgm:cxn modelId="{E0F81152-7B97-4AF4-8A37-269FE55427B8}" type="presOf" srcId="{55B05CAC-0A3E-46A7-90B9-14FBF027726B}" destId="{DF15FFE1-5CF4-4BE3-BD6E-7B25D3D120F9}" srcOrd="0" destOrd="0" presId="urn:microsoft.com/office/officeart/2005/8/layout/default"/>
    <dgm:cxn modelId="{B40067A0-BE3C-4794-9BD6-9D5DF9AFF65A}" srcId="{77771A84-0F5E-443B-8CB7-5CB3FF652747}" destId="{820CB0C0-EF91-4307-B6A7-3CF0AE832AC5}" srcOrd="3" destOrd="0" parTransId="{AEB24B5F-0854-45E4-8C02-E7D03E7776B4}" sibTransId="{783B7BD4-5C64-4CD8-845B-B50B8FC195FD}"/>
    <dgm:cxn modelId="{31F8D0A5-4F8C-4E47-A12F-B95A73B0732F}" type="presOf" srcId="{77771A84-0F5E-443B-8CB7-5CB3FF652747}" destId="{D3784D08-4E1A-4414-A5AC-FEECE5D7B1AB}" srcOrd="0" destOrd="0" presId="urn:microsoft.com/office/officeart/2005/8/layout/default"/>
    <dgm:cxn modelId="{483583B5-E2EC-41F2-9BDF-0AB144E63891}" srcId="{77771A84-0F5E-443B-8CB7-5CB3FF652747}" destId="{55B05CAC-0A3E-46A7-90B9-14FBF027726B}" srcOrd="2" destOrd="0" parTransId="{A0B65F81-045C-48DC-BFDC-729208CEED04}" sibTransId="{32CC39A7-6205-4EB6-8580-62A7387BF3F7}"/>
    <dgm:cxn modelId="{5E14BEB9-E712-4A41-9D19-8FE36EF913C9}" srcId="{77771A84-0F5E-443B-8CB7-5CB3FF652747}" destId="{6941E650-5B40-44C8-8734-A2E5E6BB6392}" srcOrd="1" destOrd="0" parTransId="{3DB402C9-A93E-4D78-BF6D-79AF649B0060}" sibTransId="{4CC1296C-F316-468F-9DF3-61D32D1678F6}"/>
    <dgm:cxn modelId="{F6520EBE-CCD5-40C4-BA03-13F29614AE04}" type="presOf" srcId="{6941E650-5B40-44C8-8734-A2E5E6BB6392}" destId="{025827E7-BE3E-41DB-ACF2-42AD5C284419}" srcOrd="0" destOrd="0" presId="urn:microsoft.com/office/officeart/2005/8/layout/default"/>
    <dgm:cxn modelId="{A97A37CC-7DD3-477B-9E88-9016BD5D07BE}" type="presOf" srcId="{C79A3F48-3096-42F6-997D-E7E8B8B2D7A1}" destId="{E94571A0-A86B-482C-81EE-66DC1D1F115B}" srcOrd="0" destOrd="0" presId="urn:microsoft.com/office/officeart/2005/8/layout/default"/>
    <dgm:cxn modelId="{AD299BDC-8F23-425C-85A3-3B495588F509}" srcId="{77771A84-0F5E-443B-8CB7-5CB3FF652747}" destId="{C79A3F48-3096-42F6-997D-E7E8B8B2D7A1}" srcOrd="0" destOrd="0" parTransId="{1B4A3BDF-DB7B-4BC6-A5F2-E31B1A09C709}" sibTransId="{9E4A0C65-AE90-41CE-830C-88B8A2581A5A}"/>
    <dgm:cxn modelId="{795A882B-2FCD-4BFF-837E-187A72596927}" type="presParOf" srcId="{D3784D08-4E1A-4414-A5AC-FEECE5D7B1AB}" destId="{E94571A0-A86B-482C-81EE-66DC1D1F115B}" srcOrd="0" destOrd="0" presId="urn:microsoft.com/office/officeart/2005/8/layout/default"/>
    <dgm:cxn modelId="{BF4BE82F-251D-4EC7-BBF8-7DD494D57524}" type="presParOf" srcId="{D3784D08-4E1A-4414-A5AC-FEECE5D7B1AB}" destId="{D7A2DE47-8EB4-4BAA-AE9F-49DC0C5D9AEF}" srcOrd="1" destOrd="0" presId="urn:microsoft.com/office/officeart/2005/8/layout/default"/>
    <dgm:cxn modelId="{E4A6697B-E1B1-4EA2-855C-4F4E5D480159}" type="presParOf" srcId="{D3784D08-4E1A-4414-A5AC-FEECE5D7B1AB}" destId="{025827E7-BE3E-41DB-ACF2-42AD5C284419}" srcOrd="2" destOrd="0" presId="urn:microsoft.com/office/officeart/2005/8/layout/default"/>
    <dgm:cxn modelId="{D984C4BF-8BF1-4028-B4A1-9827511C0D79}" type="presParOf" srcId="{D3784D08-4E1A-4414-A5AC-FEECE5D7B1AB}" destId="{A414B32C-34A4-48B5-B505-EAECD105C801}" srcOrd="3" destOrd="0" presId="urn:microsoft.com/office/officeart/2005/8/layout/default"/>
    <dgm:cxn modelId="{9DB6F676-892A-4596-BA71-0C68240AAD8C}" type="presParOf" srcId="{D3784D08-4E1A-4414-A5AC-FEECE5D7B1AB}" destId="{DF15FFE1-5CF4-4BE3-BD6E-7B25D3D120F9}" srcOrd="4" destOrd="0" presId="urn:microsoft.com/office/officeart/2005/8/layout/default"/>
    <dgm:cxn modelId="{2FAF10D2-9F71-4966-ABA6-DE0B948F7E4F}" type="presParOf" srcId="{D3784D08-4E1A-4414-A5AC-FEECE5D7B1AB}" destId="{D722A957-EB47-4D92-8655-494AC729837F}" srcOrd="5" destOrd="0" presId="urn:microsoft.com/office/officeart/2005/8/layout/default"/>
    <dgm:cxn modelId="{DC10278E-2416-43F6-99CD-FAC853F901E0}" type="presParOf" srcId="{D3784D08-4E1A-4414-A5AC-FEECE5D7B1AB}" destId="{57104520-72C6-4701-BDCA-AEEA78A7429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663CD0-A44D-4103-A93A-B004E75C5D36}">
      <dsp:nvSpPr>
        <dsp:cNvPr id="0" name=""/>
        <dsp:cNvSpPr/>
      </dsp:nvSpPr>
      <dsp:spPr>
        <a:xfrm>
          <a:off x="0" y="631109"/>
          <a:ext cx="17019494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55AFD9-C9EE-44FC-83BB-45A79BA8F2E6}">
      <dsp:nvSpPr>
        <dsp:cNvPr id="0" name=""/>
        <dsp:cNvSpPr/>
      </dsp:nvSpPr>
      <dsp:spPr>
        <a:xfrm>
          <a:off x="847650" y="50924"/>
          <a:ext cx="16171189" cy="1259144"/>
        </a:xfrm>
        <a:prstGeom prst="roundRect">
          <a:avLst/>
        </a:prstGeom>
        <a:solidFill>
          <a:srgbClr val="004165"/>
        </a:solidFill>
        <a:ln w="25400" cap="flat" cmpd="sng" algn="ctr">
          <a:solidFill>
            <a:srgbClr val="004165"/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450307" tIns="0" rIns="450307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kern="1200" dirty="0">
              <a:solidFill>
                <a:srgbClr val="EFDF73"/>
              </a:solidFill>
              <a:latin typeface="Source Sans Pro" panose="020B0604020202020204" charset="0"/>
            </a:rPr>
            <a:t>Higher member satisfaction leads to lower member attrition. </a:t>
          </a:r>
        </a:p>
      </dsp:txBody>
      <dsp:txXfrm>
        <a:off x="909116" y="112390"/>
        <a:ext cx="16048257" cy="1136212"/>
      </dsp:txXfrm>
    </dsp:sp>
    <dsp:sp modelId="{2E840125-0283-4ACC-A69B-D9D88E3D56AC}">
      <dsp:nvSpPr>
        <dsp:cNvPr id="0" name=""/>
        <dsp:cNvSpPr/>
      </dsp:nvSpPr>
      <dsp:spPr>
        <a:xfrm>
          <a:off x="0" y="2590092"/>
          <a:ext cx="17019494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017BE73-1D36-4225-B156-95A511C00FA5}">
      <dsp:nvSpPr>
        <dsp:cNvPr id="0" name=""/>
        <dsp:cNvSpPr/>
      </dsp:nvSpPr>
      <dsp:spPr>
        <a:xfrm>
          <a:off x="843495" y="2038709"/>
          <a:ext cx="16172219" cy="1230343"/>
        </a:xfrm>
        <a:prstGeom prst="roundRect">
          <a:avLst/>
        </a:prstGeom>
        <a:solidFill>
          <a:srgbClr val="004165"/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450307" tIns="0" rIns="450307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kern="1200" dirty="0">
              <a:solidFill>
                <a:srgbClr val="EFDF73"/>
              </a:solidFill>
              <a:latin typeface="Source Sans Pro" panose="020B0604020202020204" charset="0"/>
            </a:rPr>
            <a:t>30 is the </a:t>
          </a:r>
          <a:r>
            <a:rPr lang="en-US" sz="3600" b="1" kern="1200" dirty="0">
              <a:solidFill>
                <a:srgbClr val="EFDF73"/>
              </a:solidFill>
              <a:latin typeface="Source Sans Pro" panose="020B0604020202020204" charset="0"/>
            </a:rPr>
            <a:t>recommended</a:t>
          </a:r>
          <a:r>
            <a:rPr lang="en-US" sz="3600" b="0" kern="1200" dirty="0">
              <a:solidFill>
                <a:srgbClr val="EFDF73"/>
              </a:solidFill>
              <a:latin typeface="Source Sans Pro" panose="020B0604020202020204" charset="0"/>
            </a:rPr>
            <a:t> number of club members for effective club functioning.</a:t>
          </a:r>
        </a:p>
      </dsp:txBody>
      <dsp:txXfrm>
        <a:off x="903555" y="2098769"/>
        <a:ext cx="16052099" cy="1110223"/>
      </dsp:txXfrm>
    </dsp:sp>
    <dsp:sp modelId="{8A11C9D5-3F61-426C-A1FA-9E0F8DCC413A}">
      <dsp:nvSpPr>
        <dsp:cNvPr id="0" name=""/>
        <dsp:cNvSpPr/>
      </dsp:nvSpPr>
      <dsp:spPr>
        <a:xfrm>
          <a:off x="0" y="4412116"/>
          <a:ext cx="17019494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1B318A1-40D3-4F0B-AD36-ED392268D8E9}">
      <dsp:nvSpPr>
        <dsp:cNvPr id="0" name=""/>
        <dsp:cNvSpPr/>
      </dsp:nvSpPr>
      <dsp:spPr>
        <a:xfrm>
          <a:off x="815240" y="3997692"/>
          <a:ext cx="16194424" cy="1093383"/>
        </a:xfrm>
        <a:prstGeom prst="roundRect">
          <a:avLst/>
        </a:prstGeom>
        <a:solidFill>
          <a:srgbClr val="004165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450307" tIns="0" rIns="450307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kern="1200" dirty="0">
              <a:solidFill>
                <a:srgbClr val="EFDF73"/>
              </a:solidFill>
              <a:latin typeface="Source Sans Pro" panose="020B0604020202020204" charset="0"/>
            </a:rPr>
            <a:t>Members+ = Experience + +</a:t>
          </a:r>
        </a:p>
      </dsp:txBody>
      <dsp:txXfrm>
        <a:off x="868615" y="4051067"/>
        <a:ext cx="16087674" cy="98663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141DB-732A-489F-BC67-D4BB015BB5EE}">
      <dsp:nvSpPr>
        <dsp:cNvPr id="0" name=""/>
        <dsp:cNvSpPr/>
      </dsp:nvSpPr>
      <dsp:spPr>
        <a:xfrm>
          <a:off x="1322319" y="0"/>
          <a:ext cx="14986286" cy="5999940"/>
        </a:xfrm>
        <a:prstGeom prst="rightArrow">
          <a:avLst/>
        </a:prstGeom>
        <a:solidFill>
          <a:srgbClr val="004165"/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69A0EDC-DA31-45EF-B99F-713A20406EB8}">
      <dsp:nvSpPr>
        <dsp:cNvPr id="0" name=""/>
        <dsp:cNvSpPr/>
      </dsp:nvSpPr>
      <dsp:spPr>
        <a:xfrm>
          <a:off x="2114563" y="2085567"/>
          <a:ext cx="3792344" cy="1828805"/>
        </a:xfrm>
        <a:prstGeom prst="roundRect">
          <a:avLst/>
        </a:prstGeom>
        <a:solidFill>
          <a:srgbClr val="73243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Source Sans Pro" panose="020B0604020202020204" charset="0"/>
            </a:rPr>
            <a:t>Evaluate their interest</a:t>
          </a:r>
        </a:p>
      </dsp:txBody>
      <dsp:txXfrm>
        <a:off x="2203838" y="2174842"/>
        <a:ext cx="3613794" cy="1650255"/>
      </dsp:txXfrm>
    </dsp:sp>
    <dsp:sp modelId="{5A5F4113-46A6-4653-AE22-7D1FC601B47E}">
      <dsp:nvSpPr>
        <dsp:cNvPr id="0" name=""/>
        <dsp:cNvSpPr/>
      </dsp:nvSpPr>
      <dsp:spPr>
        <a:xfrm>
          <a:off x="6798873" y="2085567"/>
          <a:ext cx="4118484" cy="1828805"/>
        </a:xfrm>
        <a:prstGeom prst="roundRect">
          <a:avLst/>
        </a:prstGeom>
        <a:solidFill>
          <a:srgbClr val="73243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Source Sans Pro" panose="020B0604020202020204" charset="0"/>
            </a:rPr>
            <a:t>Analyze reasons for missed meetings</a:t>
          </a:r>
        </a:p>
      </dsp:txBody>
      <dsp:txXfrm>
        <a:off x="6888148" y="2174842"/>
        <a:ext cx="3939934" cy="1650255"/>
      </dsp:txXfrm>
    </dsp:sp>
    <dsp:sp modelId="{582E45EF-5C1B-4D9B-8D04-80BA240ADA76}">
      <dsp:nvSpPr>
        <dsp:cNvPr id="0" name=""/>
        <dsp:cNvSpPr/>
      </dsp:nvSpPr>
      <dsp:spPr>
        <a:xfrm>
          <a:off x="11559873" y="2161766"/>
          <a:ext cx="3727877" cy="1676407"/>
        </a:xfrm>
        <a:prstGeom prst="roundRect">
          <a:avLst/>
        </a:prstGeom>
        <a:solidFill>
          <a:srgbClr val="73243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Source Sans Pro" panose="020B0604020202020204" charset="0"/>
            </a:rPr>
            <a:t>Nurture Potential Non-renewals</a:t>
          </a:r>
        </a:p>
      </dsp:txBody>
      <dsp:txXfrm>
        <a:off x="11641708" y="2243601"/>
        <a:ext cx="3564207" cy="151273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3F450-94C5-4123-9C11-2B8801D791B6}">
      <dsp:nvSpPr>
        <dsp:cNvPr id="0" name=""/>
        <dsp:cNvSpPr/>
      </dsp:nvSpPr>
      <dsp:spPr>
        <a:xfrm>
          <a:off x="0" y="762"/>
          <a:ext cx="17526000" cy="2659350"/>
        </a:xfrm>
        <a:prstGeom prst="roundRect">
          <a:avLst/>
        </a:prstGeom>
        <a:solidFill>
          <a:srgbClr val="73243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i="0" kern="1200" dirty="0">
              <a:latin typeface="Source Sans Pro" panose="020B0604020202020204" charset="0"/>
            </a:rPr>
            <a:t>Start achieving now!</a:t>
          </a:r>
          <a:br>
            <a:rPr lang="en-US" sz="3500" b="1" i="0" kern="1200" dirty="0">
              <a:latin typeface="Source Sans Pro" panose="020B0604020202020204" charset="0"/>
            </a:rPr>
          </a:br>
          <a:r>
            <a:rPr lang="en-US" sz="3500" b="1" i="0" kern="1200" dirty="0">
              <a:latin typeface="Source Sans Pro" panose="020B0604020202020204" charset="0"/>
            </a:rPr>
            <a:t>   </a:t>
          </a:r>
          <a:r>
            <a:rPr lang="en-US" sz="2800" b="0" i="0" kern="1200" dirty="0">
              <a:latin typeface="Source Sans Pro" panose="020B0604020202020204" charset="0"/>
            </a:rPr>
            <a:t>1. </a:t>
          </a:r>
          <a:r>
            <a:rPr lang="en-US" sz="2800" i="0" kern="1200" dirty="0">
              <a:latin typeface="Source Sans Pro" panose="020B0604020202020204" charset="0"/>
            </a:rPr>
            <a:t>Plan club’s year using Distinguished Club Program  (DCP) and Club Success Plan (CSP)</a:t>
          </a:r>
          <a:br>
            <a:rPr lang="en-US" sz="2800" i="0" kern="1200" dirty="0">
              <a:latin typeface="Source Sans Pro" panose="020B0604020202020204" charset="0"/>
            </a:rPr>
          </a:br>
          <a:r>
            <a:rPr lang="en-US" sz="2800" i="0" kern="1200" dirty="0">
              <a:latin typeface="Source Sans Pro" panose="020B0604020202020204" charset="0"/>
            </a:rPr>
            <a:t>    2. Build camaraderie among members </a:t>
          </a:r>
          <a:br>
            <a:rPr lang="en-US" sz="2800" i="0" kern="1200" dirty="0">
              <a:latin typeface="Source Sans Pro" panose="020B0604020202020204" charset="0"/>
            </a:rPr>
          </a:br>
          <a:r>
            <a:rPr lang="en-US" sz="2800" i="0" kern="1200" dirty="0">
              <a:latin typeface="Source Sans Pro" panose="020B0604020202020204" charset="0"/>
            </a:rPr>
            <a:t>    3. Build effective evaluations in sessions and strong mentoring program  </a:t>
          </a:r>
        </a:p>
      </dsp:txBody>
      <dsp:txXfrm>
        <a:off x="129819" y="130581"/>
        <a:ext cx="17266362" cy="2399712"/>
      </dsp:txXfrm>
    </dsp:sp>
    <dsp:sp modelId="{44B91B30-21C5-4E5B-BBF8-10C1BE6F3D5A}">
      <dsp:nvSpPr>
        <dsp:cNvPr id="0" name=""/>
        <dsp:cNvSpPr/>
      </dsp:nvSpPr>
      <dsp:spPr>
        <a:xfrm>
          <a:off x="0" y="2669464"/>
          <a:ext cx="17526000" cy="2659350"/>
        </a:xfrm>
        <a:prstGeom prst="roundRect">
          <a:avLst/>
        </a:prstGeom>
        <a:solidFill>
          <a:srgbClr val="EFDF7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>
              <a:solidFill>
                <a:schemeClr val="tx1"/>
              </a:solidFill>
              <a:latin typeface="Source Sans Pro" panose="020B0604020202020204" charset="0"/>
            </a:rPr>
            <a:t>Keep track of achievements</a:t>
          </a:r>
          <a:br>
            <a:rPr lang="en-US" sz="3500" b="1" kern="1200" dirty="0">
              <a:solidFill>
                <a:schemeClr val="tx1"/>
              </a:solidFill>
              <a:latin typeface="Source Sans Pro" panose="020B0604020202020204" charset="0"/>
            </a:rPr>
          </a:br>
          <a:r>
            <a:rPr lang="en-US" sz="3500" b="1" kern="1200" dirty="0">
              <a:solidFill>
                <a:schemeClr val="tx1"/>
              </a:solidFill>
              <a:latin typeface="Source Sans Pro" panose="020B0604020202020204" charset="0"/>
            </a:rPr>
            <a:t>  </a:t>
          </a:r>
          <a:r>
            <a:rPr lang="en-US" sz="2800" b="0" kern="1200" dirty="0">
              <a:solidFill>
                <a:schemeClr val="tx1"/>
              </a:solidFill>
              <a:latin typeface="Source Sans Pro" panose="020B0604020202020204" charset="0"/>
            </a:rPr>
            <a:t>1. T</a:t>
          </a:r>
          <a:r>
            <a:rPr lang="en-US" sz="2800" kern="1200" dirty="0">
              <a:solidFill>
                <a:schemeClr val="tx1"/>
              </a:solidFill>
              <a:latin typeface="Source Sans Pro" panose="020B0604020202020204" charset="0"/>
            </a:rPr>
            <a:t>rack member’s educational achievements using  wall chart; recognize both personal and professional achievements</a:t>
          </a:r>
        </a:p>
      </dsp:txBody>
      <dsp:txXfrm>
        <a:off x="129819" y="2799283"/>
        <a:ext cx="17266362" cy="2399712"/>
      </dsp:txXfrm>
    </dsp:sp>
    <dsp:sp modelId="{52DCECCD-E5D9-47B5-82EB-4E75A2023351}">
      <dsp:nvSpPr>
        <dsp:cNvPr id="0" name=""/>
        <dsp:cNvSpPr/>
      </dsp:nvSpPr>
      <dsp:spPr>
        <a:xfrm>
          <a:off x="0" y="5338166"/>
          <a:ext cx="17526000" cy="2659350"/>
        </a:xfrm>
        <a:prstGeom prst="roundRect">
          <a:avLst/>
        </a:prstGeom>
        <a:solidFill>
          <a:srgbClr val="00416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b="1" kern="1200" dirty="0">
            <a:latin typeface="Source Sans Pro" panose="020B0604020202020204" charset="0"/>
          </a:endParaRPr>
        </a:p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>
              <a:latin typeface="Source Sans Pro" panose="020B0604020202020204" charset="0"/>
            </a:rPr>
            <a:t>Going beyond the club</a:t>
          </a:r>
          <a:br>
            <a:rPr lang="en-US" sz="3500" b="1" kern="1200" dirty="0">
              <a:latin typeface="Source Sans Pro" panose="020B0604020202020204" charset="0"/>
            </a:rPr>
          </a:br>
          <a:r>
            <a:rPr lang="en-US" sz="3500" b="1" kern="1200" dirty="0">
              <a:latin typeface="Source Sans Pro" panose="020B0604020202020204" charset="0"/>
            </a:rPr>
            <a:t>  </a:t>
          </a:r>
          <a:r>
            <a:rPr lang="en-US" sz="2800" b="0" kern="1200" dirty="0">
              <a:latin typeface="Source Sans Pro" panose="020B0604020202020204" charset="0"/>
            </a:rPr>
            <a:t>1. Encourage Speech Contest participation</a:t>
          </a:r>
          <a:br>
            <a:rPr lang="en-US" sz="2800" b="0" kern="1200" dirty="0">
              <a:latin typeface="Source Sans Pro" panose="020B0604020202020204" charset="0"/>
            </a:rPr>
          </a:br>
          <a:r>
            <a:rPr lang="en-US" sz="2800" b="0" kern="1200" dirty="0">
              <a:latin typeface="Source Sans Pro" panose="020B0604020202020204" charset="0"/>
            </a:rPr>
            <a:t>  2. Motivate participation in Area, Division and District initiatives  </a:t>
          </a:r>
          <a:br>
            <a:rPr lang="en-US" sz="2800" b="0" kern="1200" dirty="0">
              <a:latin typeface="Source Sans Pro" panose="020B0604020202020204" charset="0"/>
            </a:rPr>
          </a:br>
          <a:r>
            <a:rPr lang="en-US" sz="2800" b="0" kern="1200" dirty="0">
              <a:latin typeface="Source Sans Pro" panose="020B0604020202020204" charset="0"/>
            </a:rPr>
            <a:t>  3. Focus on members’ growth by giving them challenging leadership opportunities (Ex: YLP, Speechcraft, Club Mentor, Club Sponsor)  </a:t>
          </a:r>
          <a:br>
            <a:rPr lang="en-US" sz="3500" b="1" kern="1200" dirty="0">
              <a:latin typeface="Source Sans Pro" panose="020B0604020202020204" charset="0"/>
            </a:rPr>
          </a:br>
          <a:r>
            <a:rPr lang="en-US" sz="3500" b="1" kern="1200" dirty="0">
              <a:latin typeface="Source Sans Pro" panose="020B0604020202020204" charset="0"/>
            </a:rPr>
            <a:t>  </a:t>
          </a:r>
          <a:endParaRPr lang="en-US" sz="2800" kern="1200" dirty="0">
            <a:latin typeface="Source Sans Pro" panose="020B0604020202020204" charset="0"/>
          </a:endParaRPr>
        </a:p>
      </dsp:txBody>
      <dsp:txXfrm>
        <a:off x="129819" y="5467985"/>
        <a:ext cx="17266362" cy="23997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571A0-A86B-482C-81EE-66DC1D1F115B}">
      <dsp:nvSpPr>
        <dsp:cNvPr id="0" name=""/>
        <dsp:cNvSpPr/>
      </dsp:nvSpPr>
      <dsp:spPr>
        <a:xfrm>
          <a:off x="2397084" y="3834"/>
          <a:ext cx="4647770" cy="2788662"/>
        </a:xfrm>
        <a:prstGeom prst="rect">
          <a:avLst/>
        </a:prstGeom>
        <a:solidFill>
          <a:srgbClr val="00416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0" kern="1200" dirty="0">
              <a:latin typeface="Source Sans Pro" panose="020B0604020202020204" charset="0"/>
            </a:rPr>
            <a:t>Implement a membership building program</a:t>
          </a:r>
          <a:endParaRPr lang="en-US" sz="4600" kern="1200" dirty="0"/>
        </a:p>
      </dsp:txBody>
      <dsp:txXfrm>
        <a:off x="2397084" y="3834"/>
        <a:ext cx="4647770" cy="2788662"/>
      </dsp:txXfrm>
    </dsp:sp>
    <dsp:sp modelId="{025827E7-BE3E-41DB-ACF2-42AD5C284419}">
      <dsp:nvSpPr>
        <dsp:cNvPr id="0" name=""/>
        <dsp:cNvSpPr/>
      </dsp:nvSpPr>
      <dsp:spPr>
        <a:xfrm>
          <a:off x="7509632" y="3834"/>
          <a:ext cx="4647770" cy="2788662"/>
        </a:xfrm>
        <a:prstGeom prst="rect">
          <a:avLst/>
        </a:prstGeom>
        <a:solidFill>
          <a:srgbClr val="00416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0" kern="1200" dirty="0">
              <a:latin typeface="Source Sans Pro" panose="020B0604020202020204" charset="0"/>
            </a:rPr>
            <a:t>Establish a guest program</a:t>
          </a:r>
          <a:endParaRPr lang="en-US" sz="4600" kern="1200" dirty="0"/>
        </a:p>
      </dsp:txBody>
      <dsp:txXfrm>
        <a:off x="7509632" y="3834"/>
        <a:ext cx="4647770" cy="2788662"/>
      </dsp:txXfrm>
    </dsp:sp>
    <dsp:sp modelId="{DF15FFE1-5CF4-4BE3-BD6E-7B25D3D120F9}">
      <dsp:nvSpPr>
        <dsp:cNvPr id="0" name=""/>
        <dsp:cNvSpPr/>
      </dsp:nvSpPr>
      <dsp:spPr>
        <a:xfrm>
          <a:off x="2397084" y="3257273"/>
          <a:ext cx="4647770" cy="2788662"/>
        </a:xfrm>
        <a:prstGeom prst="rect">
          <a:avLst/>
        </a:prstGeom>
        <a:solidFill>
          <a:srgbClr val="00416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0" kern="1200" dirty="0">
              <a:latin typeface="Source Sans Pro" panose="020B0604020202020204" charset="0"/>
            </a:rPr>
            <a:t>Welcome new members</a:t>
          </a:r>
          <a:endParaRPr lang="en-US" sz="4600" kern="1200" dirty="0"/>
        </a:p>
      </dsp:txBody>
      <dsp:txXfrm>
        <a:off x="2397084" y="3257273"/>
        <a:ext cx="4647770" cy="2788662"/>
      </dsp:txXfrm>
    </dsp:sp>
    <dsp:sp modelId="{57104520-72C6-4701-BDCA-AEEA78A7429F}">
      <dsp:nvSpPr>
        <dsp:cNvPr id="0" name=""/>
        <dsp:cNvSpPr/>
      </dsp:nvSpPr>
      <dsp:spPr>
        <a:xfrm>
          <a:off x="7509632" y="3257273"/>
          <a:ext cx="4647770" cy="2788662"/>
        </a:xfrm>
        <a:prstGeom prst="rect">
          <a:avLst/>
        </a:prstGeom>
        <a:solidFill>
          <a:srgbClr val="00416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0" kern="1200" dirty="0">
              <a:latin typeface="Source Sans Pro" panose="020B0604020202020204" charset="0"/>
            </a:rPr>
            <a:t>Increase member retention via satisfaction</a:t>
          </a:r>
          <a:endParaRPr lang="en-US" sz="4600" kern="1200" dirty="0"/>
        </a:p>
      </dsp:txBody>
      <dsp:txXfrm>
        <a:off x="7509632" y="3257273"/>
        <a:ext cx="4647770" cy="27886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571A0-A86B-482C-81EE-66DC1D1F115B}">
      <dsp:nvSpPr>
        <dsp:cNvPr id="0" name=""/>
        <dsp:cNvSpPr/>
      </dsp:nvSpPr>
      <dsp:spPr>
        <a:xfrm>
          <a:off x="2397084" y="3834"/>
          <a:ext cx="4647770" cy="2788662"/>
        </a:xfrm>
        <a:prstGeom prst="rect">
          <a:avLst/>
        </a:prstGeom>
        <a:solidFill>
          <a:srgbClr val="00416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0" kern="1200" dirty="0">
              <a:solidFill>
                <a:srgbClr val="EFDF73"/>
              </a:solidFill>
              <a:latin typeface="Source Sans Pro" panose="020B0604020202020204" charset="0"/>
            </a:rPr>
            <a:t>Implement a membership building program</a:t>
          </a:r>
          <a:endParaRPr lang="en-US" sz="4600" kern="1200" dirty="0">
            <a:solidFill>
              <a:srgbClr val="EFDF73"/>
            </a:solidFill>
          </a:endParaRPr>
        </a:p>
      </dsp:txBody>
      <dsp:txXfrm>
        <a:off x="2397084" y="3834"/>
        <a:ext cx="4647770" cy="2788662"/>
      </dsp:txXfrm>
    </dsp:sp>
    <dsp:sp modelId="{025827E7-BE3E-41DB-ACF2-42AD5C284419}">
      <dsp:nvSpPr>
        <dsp:cNvPr id="0" name=""/>
        <dsp:cNvSpPr/>
      </dsp:nvSpPr>
      <dsp:spPr>
        <a:xfrm>
          <a:off x="7509632" y="3834"/>
          <a:ext cx="4647770" cy="2788662"/>
        </a:xfrm>
        <a:prstGeom prst="rect">
          <a:avLst/>
        </a:prstGeom>
        <a:solidFill>
          <a:srgbClr val="00416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0" kern="1200" dirty="0">
              <a:latin typeface="Source Sans Pro" panose="020B0604020202020204" charset="0"/>
            </a:rPr>
            <a:t>Establish a guest program</a:t>
          </a:r>
          <a:endParaRPr lang="en-US" sz="4600" kern="1200" dirty="0"/>
        </a:p>
      </dsp:txBody>
      <dsp:txXfrm>
        <a:off x="7509632" y="3834"/>
        <a:ext cx="4647770" cy="2788662"/>
      </dsp:txXfrm>
    </dsp:sp>
    <dsp:sp modelId="{DF15FFE1-5CF4-4BE3-BD6E-7B25D3D120F9}">
      <dsp:nvSpPr>
        <dsp:cNvPr id="0" name=""/>
        <dsp:cNvSpPr/>
      </dsp:nvSpPr>
      <dsp:spPr>
        <a:xfrm>
          <a:off x="2397084" y="3257273"/>
          <a:ext cx="4647770" cy="2788662"/>
        </a:xfrm>
        <a:prstGeom prst="rect">
          <a:avLst/>
        </a:prstGeom>
        <a:solidFill>
          <a:srgbClr val="00416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0" kern="1200" dirty="0">
              <a:latin typeface="Source Sans Pro" panose="020B0604020202020204" charset="0"/>
            </a:rPr>
            <a:t>Welcome new members</a:t>
          </a:r>
          <a:endParaRPr lang="en-US" sz="4600" kern="1200" dirty="0"/>
        </a:p>
      </dsp:txBody>
      <dsp:txXfrm>
        <a:off x="2397084" y="3257273"/>
        <a:ext cx="4647770" cy="2788662"/>
      </dsp:txXfrm>
    </dsp:sp>
    <dsp:sp modelId="{57104520-72C6-4701-BDCA-AEEA78A7429F}">
      <dsp:nvSpPr>
        <dsp:cNvPr id="0" name=""/>
        <dsp:cNvSpPr/>
      </dsp:nvSpPr>
      <dsp:spPr>
        <a:xfrm>
          <a:off x="7509632" y="3257273"/>
          <a:ext cx="4647770" cy="2788662"/>
        </a:xfrm>
        <a:prstGeom prst="rect">
          <a:avLst/>
        </a:prstGeom>
        <a:solidFill>
          <a:srgbClr val="00416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0" kern="1200" dirty="0">
              <a:latin typeface="Source Sans Pro" panose="020B0604020202020204" charset="0"/>
            </a:rPr>
            <a:t>Increase member retention via satisfaction</a:t>
          </a:r>
          <a:endParaRPr lang="en-US" sz="4600" kern="1200" dirty="0"/>
        </a:p>
      </dsp:txBody>
      <dsp:txXfrm>
        <a:off x="7509632" y="3257273"/>
        <a:ext cx="4647770" cy="27886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141DB-732A-489F-BC67-D4BB015BB5EE}">
      <dsp:nvSpPr>
        <dsp:cNvPr id="0" name=""/>
        <dsp:cNvSpPr/>
      </dsp:nvSpPr>
      <dsp:spPr>
        <a:xfrm>
          <a:off x="1322319" y="0"/>
          <a:ext cx="14986286" cy="5999940"/>
        </a:xfrm>
        <a:prstGeom prst="rightArrow">
          <a:avLst/>
        </a:prstGeom>
        <a:solidFill>
          <a:srgbClr val="004165"/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69A0EDC-DA31-45EF-B99F-713A20406EB8}">
      <dsp:nvSpPr>
        <dsp:cNvPr id="0" name=""/>
        <dsp:cNvSpPr/>
      </dsp:nvSpPr>
      <dsp:spPr>
        <a:xfrm>
          <a:off x="2114563" y="2085567"/>
          <a:ext cx="3792344" cy="1828805"/>
        </a:xfrm>
        <a:prstGeom prst="roundRect">
          <a:avLst/>
        </a:prstGeom>
        <a:solidFill>
          <a:srgbClr val="73243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Source Sans Pro" panose="020B0604020202020204" charset="0"/>
            </a:rPr>
            <a:t>Conduct a membership drive</a:t>
          </a:r>
        </a:p>
      </dsp:txBody>
      <dsp:txXfrm>
        <a:off x="2203838" y="2174842"/>
        <a:ext cx="3613794" cy="1650255"/>
      </dsp:txXfrm>
    </dsp:sp>
    <dsp:sp modelId="{5A5F4113-46A6-4653-AE22-7D1FC601B47E}">
      <dsp:nvSpPr>
        <dsp:cNvPr id="0" name=""/>
        <dsp:cNvSpPr/>
      </dsp:nvSpPr>
      <dsp:spPr>
        <a:xfrm>
          <a:off x="6798873" y="2085567"/>
          <a:ext cx="4118484" cy="1828805"/>
        </a:xfrm>
        <a:prstGeom prst="roundRect">
          <a:avLst/>
        </a:prstGeom>
        <a:solidFill>
          <a:srgbClr val="73243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Source Sans Pro" panose="020B0604020202020204" charset="0"/>
            </a:rPr>
            <a:t>Recruit from all available sources </a:t>
          </a:r>
        </a:p>
      </dsp:txBody>
      <dsp:txXfrm>
        <a:off x="6888148" y="2174842"/>
        <a:ext cx="3939934" cy="1650255"/>
      </dsp:txXfrm>
    </dsp:sp>
    <dsp:sp modelId="{582E45EF-5C1B-4D9B-8D04-80BA240ADA76}">
      <dsp:nvSpPr>
        <dsp:cNvPr id="0" name=""/>
        <dsp:cNvSpPr/>
      </dsp:nvSpPr>
      <dsp:spPr>
        <a:xfrm>
          <a:off x="11559873" y="2161766"/>
          <a:ext cx="3727877" cy="1676407"/>
        </a:xfrm>
        <a:prstGeom prst="roundRect">
          <a:avLst/>
        </a:prstGeom>
        <a:solidFill>
          <a:srgbClr val="73243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Source Sans Pro" panose="020B0604020202020204" charset="0"/>
            </a:rPr>
            <a:t>Publicize your club</a:t>
          </a:r>
        </a:p>
      </dsp:txBody>
      <dsp:txXfrm>
        <a:off x="11641708" y="2243601"/>
        <a:ext cx="3564207" cy="15127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571A0-A86B-482C-81EE-66DC1D1F115B}">
      <dsp:nvSpPr>
        <dsp:cNvPr id="0" name=""/>
        <dsp:cNvSpPr/>
      </dsp:nvSpPr>
      <dsp:spPr>
        <a:xfrm>
          <a:off x="2397084" y="3834"/>
          <a:ext cx="4647770" cy="2788662"/>
        </a:xfrm>
        <a:prstGeom prst="rect">
          <a:avLst/>
        </a:prstGeom>
        <a:solidFill>
          <a:srgbClr val="00416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0" kern="1200" dirty="0">
              <a:solidFill>
                <a:schemeClr val="bg1"/>
              </a:solidFill>
              <a:latin typeface="Source Sans Pro" panose="020B0604020202020204" charset="0"/>
            </a:rPr>
            <a:t>Implement a membership building program</a:t>
          </a:r>
          <a:endParaRPr lang="en-US" sz="4600" kern="1200" dirty="0">
            <a:solidFill>
              <a:schemeClr val="bg1"/>
            </a:solidFill>
          </a:endParaRPr>
        </a:p>
      </dsp:txBody>
      <dsp:txXfrm>
        <a:off x="2397084" y="3834"/>
        <a:ext cx="4647770" cy="2788662"/>
      </dsp:txXfrm>
    </dsp:sp>
    <dsp:sp modelId="{025827E7-BE3E-41DB-ACF2-42AD5C284419}">
      <dsp:nvSpPr>
        <dsp:cNvPr id="0" name=""/>
        <dsp:cNvSpPr/>
      </dsp:nvSpPr>
      <dsp:spPr>
        <a:xfrm>
          <a:off x="7509632" y="3834"/>
          <a:ext cx="4647770" cy="2788662"/>
        </a:xfrm>
        <a:prstGeom prst="rect">
          <a:avLst/>
        </a:prstGeom>
        <a:solidFill>
          <a:srgbClr val="00416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0" kern="1200" dirty="0">
              <a:solidFill>
                <a:srgbClr val="EFDF73"/>
              </a:solidFill>
              <a:latin typeface="Source Sans Pro" panose="020B0604020202020204" charset="0"/>
            </a:rPr>
            <a:t>Establish a guest program</a:t>
          </a:r>
          <a:endParaRPr lang="en-US" sz="4600" kern="1200" dirty="0">
            <a:solidFill>
              <a:srgbClr val="EFDF73"/>
            </a:solidFill>
          </a:endParaRPr>
        </a:p>
      </dsp:txBody>
      <dsp:txXfrm>
        <a:off x="7509632" y="3834"/>
        <a:ext cx="4647770" cy="2788662"/>
      </dsp:txXfrm>
    </dsp:sp>
    <dsp:sp modelId="{DF15FFE1-5CF4-4BE3-BD6E-7B25D3D120F9}">
      <dsp:nvSpPr>
        <dsp:cNvPr id="0" name=""/>
        <dsp:cNvSpPr/>
      </dsp:nvSpPr>
      <dsp:spPr>
        <a:xfrm>
          <a:off x="2397084" y="3257273"/>
          <a:ext cx="4647770" cy="2788662"/>
        </a:xfrm>
        <a:prstGeom prst="rect">
          <a:avLst/>
        </a:prstGeom>
        <a:solidFill>
          <a:srgbClr val="00416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0" kern="1200" dirty="0">
              <a:latin typeface="Source Sans Pro" panose="020B0604020202020204" charset="0"/>
            </a:rPr>
            <a:t>Welcome new members</a:t>
          </a:r>
          <a:endParaRPr lang="en-US" sz="4600" kern="1200" dirty="0"/>
        </a:p>
      </dsp:txBody>
      <dsp:txXfrm>
        <a:off x="2397084" y="3257273"/>
        <a:ext cx="4647770" cy="2788662"/>
      </dsp:txXfrm>
    </dsp:sp>
    <dsp:sp modelId="{57104520-72C6-4701-BDCA-AEEA78A7429F}">
      <dsp:nvSpPr>
        <dsp:cNvPr id="0" name=""/>
        <dsp:cNvSpPr/>
      </dsp:nvSpPr>
      <dsp:spPr>
        <a:xfrm>
          <a:off x="7509632" y="3257273"/>
          <a:ext cx="4647770" cy="2788662"/>
        </a:xfrm>
        <a:prstGeom prst="rect">
          <a:avLst/>
        </a:prstGeom>
        <a:solidFill>
          <a:srgbClr val="00416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0" kern="1200" dirty="0">
              <a:latin typeface="Source Sans Pro" panose="020B0604020202020204" charset="0"/>
            </a:rPr>
            <a:t>Increase member retention via satisfaction</a:t>
          </a:r>
          <a:endParaRPr lang="en-US" sz="4600" kern="1200" dirty="0"/>
        </a:p>
      </dsp:txBody>
      <dsp:txXfrm>
        <a:off x="7509632" y="3257273"/>
        <a:ext cx="4647770" cy="27886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141DB-732A-489F-BC67-D4BB015BB5EE}">
      <dsp:nvSpPr>
        <dsp:cNvPr id="0" name=""/>
        <dsp:cNvSpPr/>
      </dsp:nvSpPr>
      <dsp:spPr>
        <a:xfrm>
          <a:off x="1322319" y="0"/>
          <a:ext cx="14986286" cy="5999940"/>
        </a:xfrm>
        <a:prstGeom prst="rightArrow">
          <a:avLst/>
        </a:prstGeom>
        <a:solidFill>
          <a:srgbClr val="004165"/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69A0EDC-DA31-45EF-B99F-713A20406EB8}">
      <dsp:nvSpPr>
        <dsp:cNvPr id="0" name=""/>
        <dsp:cNvSpPr/>
      </dsp:nvSpPr>
      <dsp:spPr>
        <a:xfrm>
          <a:off x="2510053" y="2085567"/>
          <a:ext cx="3534612" cy="1828805"/>
        </a:xfrm>
        <a:prstGeom prst="roundRect">
          <a:avLst/>
        </a:prstGeom>
        <a:solidFill>
          <a:srgbClr val="73243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Source Sans Pro" panose="020B0604020202020204" charset="0"/>
            </a:rPr>
            <a:t>Provide useful materials</a:t>
          </a:r>
        </a:p>
      </dsp:txBody>
      <dsp:txXfrm>
        <a:off x="2599328" y="2174842"/>
        <a:ext cx="3356062" cy="1650255"/>
      </dsp:txXfrm>
    </dsp:sp>
    <dsp:sp modelId="{5A5F4113-46A6-4653-AE22-7D1FC601B47E}">
      <dsp:nvSpPr>
        <dsp:cNvPr id="0" name=""/>
        <dsp:cNvSpPr/>
      </dsp:nvSpPr>
      <dsp:spPr>
        <a:xfrm>
          <a:off x="6936631" y="2085567"/>
          <a:ext cx="3838587" cy="1828805"/>
        </a:xfrm>
        <a:prstGeom prst="roundRect">
          <a:avLst/>
        </a:prstGeom>
        <a:solidFill>
          <a:srgbClr val="73243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Source Sans Pro" panose="020B0604020202020204" charset="0"/>
            </a:rPr>
            <a:t>Welcome guests warmly</a:t>
          </a:r>
        </a:p>
      </dsp:txBody>
      <dsp:txXfrm>
        <a:off x="7025906" y="2174842"/>
        <a:ext cx="3660037" cy="1650255"/>
      </dsp:txXfrm>
    </dsp:sp>
    <dsp:sp modelId="{582E45EF-5C1B-4D9B-8D04-80BA240ADA76}">
      <dsp:nvSpPr>
        <dsp:cNvPr id="0" name=""/>
        <dsp:cNvSpPr/>
      </dsp:nvSpPr>
      <dsp:spPr>
        <a:xfrm>
          <a:off x="11417734" y="2161766"/>
          <a:ext cx="3474526" cy="1676407"/>
        </a:xfrm>
        <a:prstGeom prst="roundRect">
          <a:avLst/>
        </a:prstGeom>
        <a:solidFill>
          <a:srgbClr val="73243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Source Sans Pro" panose="020B0604020202020204" charset="0"/>
            </a:rPr>
            <a:t>Make sure to follow-up</a:t>
          </a:r>
        </a:p>
      </dsp:txBody>
      <dsp:txXfrm>
        <a:off x="11499569" y="2243601"/>
        <a:ext cx="3310856" cy="15127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571A0-A86B-482C-81EE-66DC1D1F115B}">
      <dsp:nvSpPr>
        <dsp:cNvPr id="0" name=""/>
        <dsp:cNvSpPr/>
      </dsp:nvSpPr>
      <dsp:spPr>
        <a:xfrm>
          <a:off x="2397084" y="3834"/>
          <a:ext cx="4647770" cy="2788662"/>
        </a:xfrm>
        <a:prstGeom prst="rect">
          <a:avLst/>
        </a:prstGeom>
        <a:solidFill>
          <a:srgbClr val="00416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0" kern="1200" dirty="0">
              <a:solidFill>
                <a:schemeClr val="bg1"/>
              </a:solidFill>
              <a:latin typeface="Source Sans Pro" panose="020B0604020202020204" charset="0"/>
            </a:rPr>
            <a:t>Implement a membership building program</a:t>
          </a:r>
          <a:endParaRPr lang="en-US" sz="4600" kern="1200" dirty="0">
            <a:solidFill>
              <a:schemeClr val="bg1"/>
            </a:solidFill>
          </a:endParaRPr>
        </a:p>
      </dsp:txBody>
      <dsp:txXfrm>
        <a:off x="2397084" y="3834"/>
        <a:ext cx="4647770" cy="2788662"/>
      </dsp:txXfrm>
    </dsp:sp>
    <dsp:sp modelId="{025827E7-BE3E-41DB-ACF2-42AD5C284419}">
      <dsp:nvSpPr>
        <dsp:cNvPr id="0" name=""/>
        <dsp:cNvSpPr/>
      </dsp:nvSpPr>
      <dsp:spPr>
        <a:xfrm>
          <a:off x="7509632" y="3834"/>
          <a:ext cx="4647770" cy="2788662"/>
        </a:xfrm>
        <a:prstGeom prst="rect">
          <a:avLst/>
        </a:prstGeom>
        <a:solidFill>
          <a:srgbClr val="00416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0" kern="1200" dirty="0">
              <a:solidFill>
                <a:schemeClr val="bg1"/>
              </a:solidFill>
              <a:latin typeface="Source Sans Pro" panose="020B0604020202020204" charset="0"/>
            </a:rPr>
            <a:t>Establish a guest program</a:t>
          </a:r>
          <a:endParaRPr lang="en-US" sz="4600" kern="1200" dirty="0">
            <a:solidFill>
              <a:schemeClr val="bg1"/>
            </a:solidFill>
          </a:endParaRPr>
        </a:p>
      </dsp:txBody>
      <dsp:txXfrm>
        <a:off x="7509632" y="3834"/>
        <a:ext cx="4647770" cy="2788662"/>
      </dsp:txXfrm>
    </dsp:sp>
    <dsp:sp modelId="{DF15FFE1-5CF4-4BE3-BD6E-7B25D3D120F9}">
      <dsp:nvSpPr>
        <dsp:cNvPr id="0" name=""/>
        <dsp:cNvSpPr/>
      </dsp:nvSpPr>
      <dsp:spPr>
        <a:xfrm>
          <a:off x="2397084" y="3257273"/>
          <a:ext cx="4647770" cy="2788662"/>
        </a:xfrm>
        <a:prstGeom prst="rect">
          <a:avLst/>
        </a:prstGeom>
        <a:solidFill>
          <a:srgbClr val="00416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0" kern="1200" dirty="0">
              <a:solidFill>
                <a:srgbClr val="EFDF73"/>
              </a:solidFill>
              <a:latin typeface="Source Sans Pro" panose="020B0604020202020204" charset="0"/>
            </a:rPr>
            <a:t>Welcome new members</a:t>
          </a:r>
          <a:endParaRPr lang="en-US" sz="4600" kern="1200" dirty="0">
            <a:solidFill>
              <a:srgbClr val="EFDF73"/>
            </a:solidFill>
          </a:endParaRPr>
        </a:p>
      </dsp:txBody>
      <dsp:txXfrm>
        <a:off x="2397084" y="3257273"/>
        <a:ext cx="4647770" cy="2788662"/>
      </dsp:txXfrm>
    </dsp:sp>
    <dsp:sp modelId="{57104520-72C6-4701-BDCA-AEEA78A7429F}">
      <dsp:nvSpPr>
        <dsp:cNvPr id="0" name=""/>
        <dsp:cNvSpPr/>
      </dsp:nvSpPr>
      <dsp:spPr>
        <a:xfrm>
          <a:off x="7509632" y="3257273"/>
          <a:ext cx="4647770" cy="2788662"/>
        </a:xfrm>
        <a:prstGeom prst="rect">
          <a:avLst/>
        </a:prstGeom>
        <a:solidFill>
          <a:srgbClr val="00416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0" kern="1200" dirty="0">
              <a:latin typeface="Source Sans Pro" panose="020B0604020202020204" charset="0"/>
            </a:rPr>
            <a:t>Increase member retention via satisfaction</a:t>
          </a:r>
          <a:endParaRPr lang="en-US" sz="4600" kern="1200" dirty="0"/>
        </a:p>
      </dsp:txBody>
      <dsp:txXfrm>
        <a:off x="7509632" y="3257273"/>
        <a:ext cx="4647770" cy="278866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141DB-732A-489F-BC67-D4BB015BB5EE}">
      <dsp:nvSpPr>
        <dsp:cNvPr id="0" name=""/>
        <dsp:cNvSpPr/>
      </dsp:nvSpPr>
      <dsp:spPr>
        <a:xfrm>
          <a:off x="1322319" y="0"/>
          <a:ext cx="14986286" cy="5999940"/>
        </a:xfrm>
        <a:prstGeom prst="rightArrow">
          <a:avLst/>
        </a:prstGeom>
        <a:solidFill>
          <a:srgbClr val="004165"/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69A0EDC-DA31-45EF-B99F-713A20406EB8}">
      <dsp:nvSpPr>
        <dsp:cNvPr id="0" name=""/>
        <dsp:cNvSpPr/>
      </dsp:nvSpPr>
      <dsp:spPr>
        <a:xfrm>
          <a:off x="1731432" y="2085567"/>
          <a:ext cx="4042022" cy="1828805"/>
        </a:xfrm>
        <a:prstGeom prst="roundRect">
          <a:avLst/>
        </a:prstGeom>
        <a:solidFill>
          <a:srgbClr val="73243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Source Sans Pro" panose="020B0604020202020204" charset="0"/>
            </a:rPr>
            <a:t>Conduct new member induction</a:t>
          </a:r>
        </a:p>
      </dsp:txBody>
      <dsp:txXfrm>
        <a:off x="1820707" y="2174842"/>
        <a:ext cx="3863472" cy="1650255"/>
      </dsp:txXfrm>
    </dsp:sp>
    <dsp:sp modelId="{5A5F4113-46A6-4653-AE22-7D1FC601B47E}">
      <dsp:nvSpPr>
        <dsp:cNvPr id="0" name=""/>
        <dsp:cNvSpPr/>
      </dsp:nvSpPr>
      <dsp:spPr>
        <a:xfrm>
          <a:off x="6379641" y="2085567"/>
          <a:ext cx="4389634" cy="1828805"/>
        </a:xfrm>
        <a:prstGeom prst="roundRect">
          <a:avLst/>
        </a:prstGeom>
        <a:solidFill>
          <a:srgbClr val="73243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Source Sans Pro" panose="020B0604020202020204" charset="0"/>
            </a:rPr>
            <a:t>Develop new member orientation program</a:t>
          </a:r>
        </a:p>
      </dsp:txBody>
      <dsp:txXfrm>
        <a:off x="6468916" y="2174842"/>
        <a:ext cx="4211084" cy="1650255"/>
      </dsp:txXfrm>
    </dsp:sp>
    <dsp:sp modelId="{582E45EF-5C1B-4D9B-8D04-80BA240ADA76}">
      <dsp:nvSpPr>
        <dsp:cNvPr id="0" name=""/>
        <dsp:cNvSpPr/>
      </dsp:nvSpPr>
      <dsp:spPr>
        <a:xfrm>
          <a:off x="11332645" y="2161766"/>
          <a:ext cx="3973310" cy="1676407"/>
        </a:xfrm>
        <a:prstGeom prst="roundRect">
          <a:avLst/>
        </a:prstGeom>
        <a:solidFill>
          <a:srgbClr val="73243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Source Sans Pro" panose="020B0604020202020204" charset="0"/>
            </a:rPr>
            <a:t>Implement a mentor program</a:t>
          </a:r>
        </a:p>
      </dsp:txBody>
      <dsp:txXfrm>
        <a:off x="11414480" y="2243601"/>
        <a:ext cx="3809640" cy="151273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571A0-A86B-482C-81EE-66DC1D1F115B}">
      <dsp:nvSpPr>
        <dsp:cNvPr id="0" name=""/>
        <dsp:cNvSpPr/>
      </dsp:nvSpPr>
      <dsp:spPr>
        <a:xfrm>
          <a:off x="2397084" y="3834"/>
          <a:ext cx="4647770" cy="2788662"/>
        </a:xfrm>
        <a:prstGeom prst="rect">
          <a:avLst/>
        </a:prstGeom>
        <a:solidFill>
          <a:srgbClr val="00416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0" kern="1200" dirty="0">
              <a:solidFill>
                <a:schemeClr val="bg1"/>
              </a:solidFill>
              <a:latin typeface="Source Sans Pro" panose="020B0604020202020204" charset="0"/>
            </a:rPr>
            <a:t>Implement a membership building program</a:t>
          </a:r>
          <a:endParaRPr lang="en-US" sz="4600" kern="1200" dirty="0">
            <a:solidFill>
              <a:schemeClr val="bg1"/>
            </a:solidFill>
          </a:endParaRPr>
        </a:p>
      </dsp:txBody>
      <dsp:txXfrm>
        <a:off x="2397084" y="3834"/>
        <a:ext cx="4647770" cy="2788662"/>
      </dsp:txXfrm>
    </dsp:sp>
    <dsp:sp modelId="{025827E7-BE3E-41DB-ACF2-42AD5C284419}">
      <dsp:nvSpPr>
        <dsp:cNvPr id="0" name=""/>
        <dsp:cNvSpPr/>
      </dsp:nvSpPr>
      <dsp:spPr>
        <a:xfrm>
          <a:off x="7509632" y="3834"/>
          <a:ext cx="4647770" cy="2788662"/>
        </a:xfrm>
        <a:prstGeom prst="rect">
          <a:avLst/>
        </a:prstGeom>
        <a:solidFill>
          <a:srgbClr val="00416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0" kern="1200" dirty="0">
              <a:solidFill>
                <a:schemeClr val="bg1"/>
              </a:solidFill>
              <a:latin typeface="Source Sans Pro" panose="020B0604020202020204" charset="0"/>
            </a:rPr>
            <a:t>Establish a guest program</a:t>
          </a:r>
          <a:endParaRPr lang="en-US" sz="4600" kern="1200" dirty="0">
            <a:solidFill>
              <a:schemeClr val="bg1"/>
            </a:solidFill>
          </a:endParaRPr>
        </a:p>
      </dsp:txBody>
      <dsp:txXfrm>
        <a:off x="7509632" y="3834"/>
        <a:ext cx="4647770" cy="2788662"/>
      </dsp:txXfrm>
    </dsp:sp>
    <dsp:sp modelId="{DF15FFE1-5CF4-4BE3-BD6E-7B25D3D120F9}">
      <dsp:nvSpPr>
        <dsp:cNvPr id="0" name=""/>
        <dsp:cNvSpPr/>
      </dsp:nvSpPr>
      <dsp:spPr>
        <a:xfrm>
          <a:off x="2397084" y="3257273"/>
          <a:ext cx="4647770" cy="2788662"/>
        </a:xfrm>
        <a:prstGeom prst="rect">
          <a:avLst/>
        </a:prstGeom>
        <a:solidFill>
          <a:srgbClr val="00416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0" kern="1200" dirty="0">
              <a:latin typeface="Source Sans Pro" panose="020B0604020202020204" charset="0"/>
            </a:rPr>
            <a:t>Welcome new members</a:t>
          </a:r>
          <a:endParaRPr lang="en-US" sz="4600" kern="1200" dirty="0"/>
        </a:p>
      </dsp:txBody>
      <dsp:txXfrm>
        <a:off x="2397084" y="3257273"/>
        <a:ext cx="4647770" cy="2788662"/>
      </dsp:txXfrm>
    </dsp:sp>
    <dsp:sp modelId="{57104520-72C6-4701-BDCA-AEEA78A7429F}">
      <dsp:nvSpPr>
        <dsp:cNvPr id="0" name=""/>
        <dsp:cNvSpPr/>
      </dsp:nvSpPr>
      <dsp:spPr>
        <a:xfrm>
          <a:off x="7509632" y="3257273"/>
          <a:ext cx="4647770" cy="2788662"/>
        </a:xfrm>
        <a:prstGeom prst="rect">
          <a:avLst/>
        </a:prstGeom>
        <a:solidFill>
          <a:srgbClr val="00416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0" kern="1200" dirty="0">
              <a:solidFill>
                <a:srgbClr val="EFDF73"/>
              </a:solidFill>
              <a:latin typeface="Source Sans Pro" panose="020B0604020202020204" charset="0"/>
            </a:rPr>
            <a:t>Increase member retention via satisfaction</a:t>
          </a:r>
          <a:endParaRPr lang="en-US" sz="4600" kern="1200" dirty="0">
            <a:solidFill>
              <a:srgbClr val="EFDF73"/>
            </a:solidFill>
          </a:endParaRPr>
        </a:p>
      </dsp:txBody>
      <dsp:txXfrm>
        <a:off x="7509632" y="3257273"/>
        <a:ext cx="4647770" cy="2788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32AC2-4715-C94B-80F3-7C73661B97CE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3540F-69B5-0348-8993-31F919823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61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3540F-69B5-0348-8993-31F9198235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3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New</a:t>
            </a:r>
            <a:r>
              <a:rPr lang="en-US" b="1" baseline="0" dirty="0"/>
              <a:t> member Induction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Ensure that every new member that joins the club is formally inducted by the VPM. Induction script is available on the D121 website.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New member orientation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All new members must be given an orientation of opportunities available as a Toastmasters member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baseline="0" dirty="0"/>
              <a:t>Pathways program and adoption – Reach out to PQD office to request for a speaker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baseline="0" dirty="0"/>
              <a:t>DTM journey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baseline="0" dirty="0"/>
              <a:t>Meeting roles and their benefits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baseline="0" dirty="0"/>
              <a:t>Club officer roles, district officer roles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dirty="0"/>
              <a:t>Opportunities available outside of the club – area</a:t>
            </a:r>
            <a:r>
              <a:rPr lang="en-US" b="0" baseline="0" dirty="0"/>
              <a:t>  / division / district events and initiatives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Good news – CGD Office is planning a quarterly new member orientation for all new members across the district. We’d invite the best speakers to share every information important for our new members.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Mentor program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dirty="0"/>
              <a:t>Pathways</a:t>
            </a:r>
            <a:r>
              <a:rPr lang="en-US" b="0" baseline="0" dirty="0"/>
              <a:t> mentor program – Complete L2 and start Pathways mentor program. Separate learning module to help you understand the nuances of mentoring another member. After you complete the module, you will receive a certificate as a Pathways mentor. PQD office also has a re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baseline="0" dirty="0"/>
              <a:t>Mentor pool from PQD office – Our PQD office is creating a pool of mentors for short term mentoring to support out clubs. The details will be made available on the D121 website.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3540F-69B5-0348-8993-31F9198235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74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3540F-69B5-0348-8993-31F9198235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296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EVALUATE THEIR INTEREST </a:t>
            </a:r>
            <a:endParaRPr lang="en-US" sz="16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6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Find out a member’s needs and goals to ensure they reach their objectives. The Member Interest Survey (Item 403) is a useful tool to accomplish this. </a:t>
            </a:r>
          </a:p>
          <a:p>
            <a:r>
              <a:rPr lang="en-US" sz="16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 the focus of your club’s educational program on the results of your research. Understand the enthusiasm level of the member and engage them with different opportunities (</a:t>
            </a:r>
            <a:r>
              <a:rPr lang="en-US" sz="16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Incl.Meeting</a:t>
            </a:r>
            <a:r>
              <a:rPr lang="en-US" sz="16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Roles) and recognition.</a:t>
            </a:r>
          </a:p>
          <a:p>
            <a:endParaRPr lang="en-US" sz="16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6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ANALYZE REASONS FOR MISSED MEETINGS </a:t>
            </a:r>
            <a:endParaRPr lang="en-US" sz="16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6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members missing meetings because of the time or location? Consider changing it if the other members agree. </a:t>
            </a:r>
          </a:p>
          <a:p>
            <a:r>
              <a:rPr lang="en-US" sz="16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meetings too long? A shorter program might be more effective. </a:t>
            </a:r>
          </a:p>
          <a:p>
            <a:r>
              <a:rPr lang="en-US" sz="16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members not given the opportunity to participate as much as they’d like? Try a rotation method so that everyone gets a chance to fulfill all the roles. </a:t>
            </a:r>
          </a:p>
          <a:p>
            <a:endParaRPr lang="en-US" sz="16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6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NURTURE POTENTIAL NON-RENEWALS </a:t>
            </a:r>
            <a:endParaRPr lang="en-US" sz="16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6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 a member reached his or her original goal? Suggest a new goal, host a special meetings or try different projects in electives. </a:t>
            </a:r>
          </a:p>
          <a:p>
            <a:r>
              <a:rPr lang="en-US" sz="16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members “burned out” on fulfilling too many meeting roles? Lighten their load as needed.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3540F-69B5-0348-8993-31F9198235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34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Start Achieving Now! 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 your club’s year using the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Distinguished Club Program and Club Success Plan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(Item 1111).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the club membership is 12 or below, you can get the support from a Club Coach. Camaraderie – CGO office has come up with several initiatives such as Club Adoption Program, Club Collaboration Program that you can take up to create a healthy club environment and learn from established and successful  clubs from across the district 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Club Incubation Program allows to focus on specific needs for a short term (about 6 weeks) that can help improve the quality of your club meetings.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Reach out to your AD for more information on these.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details is also being made available on D121 website. 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KEEP TRACK OF ACHIEVEMENTS 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Keep track of your member’s educational achievements using the applicable wall chart. The Wall Chart Set (Item 306) is ideal for this purpose.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KEEP YOUR CLUB AND ITS MEMBERS INFORMED 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a monthly basis, review the achieved and remaining goals with your club.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Reward members as goals are achieved.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Toastmaster of the month / Toastmaster of the term recognitions could be a fantastic motivator for our members.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BEYOND THE CLUB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Participation in speech contests.</a:t>
            </a:r>
            <a:r>
              <a:rPr lang="en-US" baseline="0" dirty="0"/>
              <a:t> TI’s speech contests can create a huge enthusiasm and build a healthy competitive environment within the club.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3540F-69B5-0348-8993-31F91982356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53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3540F-69B5-0348-8993-31F91982356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35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Global</a:t>
            </a:r>
            <a:r>
              <a:rPr lang="en-US" baseline="0" dirty="0"/>
              <a:t> statistics - </a:t>
            </a:r>
            <a:r>
              <a:rPr lang="en-US" dirty="0"/>
              <a:t>Up to 40% of members of the current members would leave this year</a:t>
            </a:r>
            <a:r>
              <a:rPr lang="en-US" baseline="0" dirty="0"/>
              <a:t>. If we, as club officers, don’t take care of our members’ needs, it would be a challenge to retain them.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30 is</a:t>
            </a:r>
            <a:r>
              <a:rPr lang="en-US" baseline="0" dirty="0"/>
              <a:t> the new 20.  To build a strong and sustaining club it is always recommended to have close to 30 paid members.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Research from TI shows that - More the number of members in the club, the better is the member experience in the club meeting.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3540F-69B5-0348-8993-31F9198235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67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Mention</a:t>
            </a:r>
            <a:r>
              <a:rPr lang="en-US" baseline="0" dirty="0"/>
              <a:t> about: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for any reason your club membership is dwindling, consider seeking help from the</a:t>
            </a:r>
            <a:r>
              <a:rPr lang="en-US" baseline="0" dirty="0"/>
              <a:t> Office of Club Growth Director. Reach out to your Area Director and they will help you out with all the initiatives available.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3540F-69B5-0348-8993-31F9198235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42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3540F-69B5-0348-8993-31F9198235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30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3540F-69B5-0348-8993-31F9198235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06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>
                <a:latin typeface="Myriad Pro Light"/>
              </a:rPr>
              <a:t>CONDUCT A MEMBERSHIP DRIVE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Myriad Pro Light"/>
              </a:rPr>
              <a:t>Clubs can be eligible for Membership Building initiatives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err="1"/>
              <a:t>Smedley</a:t>
            </a:r>
            <a:r>
              <a:rPr lang="en-US" sz="1600" b="1" dirty="0"/>
              <a:t> Award (August 1 – September 30)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/>
              <a:t>Talk Up Toastmasters (February 1 – March 31)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/>
              <a:t>Beat the Clock (May 1 – June 30)</a:t>
            </a:r>
          </a:p>
          <a:p>
            <a:endParaRPr lang="en-US" sz="1600" b="0" dirty="0">
              <a:latin typeface="Myriad Pro Light"/>
            </a:endParaRPr>
          </a:p>
          <a:p>
            <a:r>
              <a:rPr lang="en-US" sz="1600" b="1" dirty="0">
                <a:latin typeface="Myriad Pro Light"/>
              </a:rPr>
              <a:t>Conduct Open houses</a:t>
            </a:r>
            <a:r>
              <a:rPr lang="en-US" sz="1600" b="1" baseline="0" dirty="0">
                <a:latin typeface="Myriad Pro Light"/>
              </a:rPr>
              <a:t> </a:t>
            </a:r>
            <a:r>
              <a:rPr lang="en-US" sz="1600" b="0" baseline="0" dirty="0">
                <a:latin typeface="Myriad Pro Light"/>
              </a:rPr>
              <a:t>– All resources required to conduct are being made available on the D121 website.</a:t>
            </a:r>
          </a:p>
          <a:p>
            <a:r>
              <a:rPr lang="en-US" sz="1600" b="0" baseline="0" dirty="0">
                <a:latin typeface="Myriad Pro Light"/>
              </a:rPr>
              <a:t>Sample agenda, type of sessions, list speakers that you can invite, PR plan and PR materials, etc. </a:t>
            </a:r>
          </a:p>
          <a:p>
            <a:br>
              <a:rPr lang="en-US" sz="1200" dirty="0">
                <a:latin typeface="Myriad Pro Light"/>
              </a:rPr>
            </a:br>
            <a:r>
              <a:rPr lang="en-US" sz="1200" b="1" u="none" dirty="0">
                <a:latin typeface="Myriad Pro Light"/>
              </a:rPr>
              <a:t>Conduct Speechcraft </a:t>
            </a:r>
            <a:endParaRPr lang="en-US" sz="1200" u="none" dirty="0">
              <a:latin typeface="Myriad Pro Light"/>
            </a:endParaRPr>
          </a:p>
          <a:p>
            <a:r>
              <a:rPr lang="en-US" sz="1200" dirty="0">
                <a:latin typeface="Myriad Pro Light"/>
              </a:rPr>
              <a:t>This short, 6-8 week seminar-style program is a great way to attract new members. Potential members learn basic speaking and evaluating skills. You can reach out to the Office of CGD for more information regarding</a:t>
            </a:r>
            <a:r>
              <a:rPr lang="en-US" sz="1200" baseline="0" dirty="0">
                <a:latin typeface="Myriad Pro Light"/>
              </a:rPr>
              <a:t> </a:t>
            </a:r>
            <a:r>
              <a:rPr lang="en-US" sz="1200" baseline="0" dirty="0" err="1">
                <a:latin typeface="Myriad Pro Light"/>
              </a:rPr>
              <a:t>speechcraft</a:t>
            </a:r>
            <a:r>
              <a:rPr lang="en-US" sz="1200" baseline="0" dirty="0">
                <a:latin typeface="Myriad Pro Light"/>
              </a:rPr>
              <a:t>. </a:t>
            </a:r>
            <a:endParaRPr lang="en-US" sz="1200" dirty="0">
              <a:latin typeface="Myriad Pro Light"/>
            </a:endParaRPr>
          </a:p>
          <a:p>
            <a:endParaRPr lang="en-US" sz="1200" dirty="0">
              <a:latin typeface="Myriad Pro Light"/>
            </a:endParaRPr>
          </a:p>
          <a:p>
            <a:endParaRPr lang="en-US" sz="1600" b="1" u="sng" dirty="0">
              <a:latin typeface="Myriad Pro Light"/>
            </a:endParaRPr>
          </a:p>
          <a:p>
            <a:r>
              <a:rPr lang="en-US" sz="1600" b="1" u="sng" dirty="0">
                <a:latin typeface="Myriad Pro Light"/>
              </a:rPr>
              <a:t>RECRUIT FROM ALL AVAILABLE SOURCES </a:t>
            </a:r>
          </a:p>
          <a:p>
            <a:r>
              <a:rPr lang="en-US" sz="1200" dirty="0">
                <a:latin typeface="Myriad Pro Light"/>
              </a:rPr>
              <a:t>Hand out promotional materials at community organizations. </a:t>
            </a:r>
          </a:p>
          <a:p>
            <a:r>
              <a:rPr lang="en-US" sz="1200" dirty="0">
                <a:latin typeface="Myriad Pro Light"/>
              </a:rPr>
              <a:t>Give short talks about Toastmasters at company seminars, Apartment Communities and Colleges on related subjects. </a:t>
            </a:r>
          </a:p>
          <a:p>
            <a:endParaRPr lang="en-US" sz="1200" dirty="0">
              <a:latin typeface="Myriad Pro Light"/>
            </a:endParaRPr>
          </a:p>
          <a:p>
            <a:r>
              <a:rPr lang="en-US" sz="1200" b="0" baseline="0" dirty="0">
                <a:latin typeface="Myriad Pro Light"/>
              </a:rPr>
              <a:t>Each member is a brand ambassador of TI – When you invite a guest and the guest joins, you can earn a “Individual Member Sponsor” credit. </a:t>
            </a:r>
          </a:p>
          <a:p>
            <a:r>
              <a:rPr lang="en-US" sz="1200" b="0" baseline="0" dirty="0">
                <a:latin typeface="Myriad Pro Light"/>
              </a:rPr>
              <a:t>Sponsor 5 members, you will get a five member sponsor pin from TI. </a:t>
            </a:r>
          </a:p>
          <a:p>
            <a:r>
              <a:rPr lang="en-US" sz="1200" b="0" baseline="0" dirty="0">
                <a:latin typeface="Myriad Pro Light"/>
              </a:rPr>
              <a:t>Sponsor 10 or more, you will get a ten member sponsor pin from TI. </a:t>
            </a:r>
          </a:p>
          <a:p>
            <a:endParaRPr lang="en-US" sz="1200" dirty="0">
              <a:latin typeface="Myriad Pro Light"/>
            </a:endParaRPr>
          </a:p>
          <a:p>
            <a:endParaRPr lang="en-US" sz="1200" dirty="0">
              <a:latin typeface="Myriad Pro Light"/>
            </a:endParaRPr>
          </a:p>
          <a:p>
            <a:r>
              <a:rPr lang="en-US" sz="1600" b="1" u="sng" dirty="0">
                <a:latin typeface="Myriad Pro Light"/>
              </a:rPr>
              <a:t>PUBLICIZE YOUR CLUB </a:t>
            </a:r>
          </a:p>
          <a:p>
            <a:r>
              <a:rPr lang="en-US" sz="1200" dirty="0">
                <a:latin typeface="Myriad Pro Light"/>
              </a:rPr>
              <a:t>Distribute fliers with your club information to local businesses, and display posters in strategic locations. </a:t>
            </a:r>
          </a:p>
          <a:p>
            <a:r>
              <a:rPr lang="en-US" sz="1200" dirty="0">
                <a:latin typeface="Myriad Pro Light"/>
              </a:rPr>
              <a:t>Send news releases announcing your club’s time and meeting location to local newspapers. For more ideas, go to </a:t>
            </a:r>
            <a:r>
              <a:rPr lang="en-US" sz="1200" dirty="0">
                <a:latin typeface="Myriad Pro"/>
              </a:rPr>
              <a:t>www.toastmasters.org/membershipbuilding.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3540F-69B5-0348-8993-31F9198235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86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3540F-69B5-0348-8993-31F9198235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831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 USEFUL MATERIALS </a:t>
            </a:r>
            <a:endParaRPr lang="en-US" sz="16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6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Brochures are perfect for guests. The Guest Packet (Item 387) contains brochures and additional items that are great for handing out to potential members. </a:t>
            </a:r>
          </a:p>
          <a:p>
            <a:r>
              <a:rPr lang="en-US" sz="16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copy of the </a:t>
            </a:r>
            <a:r>
              <a:rPr lang="en-US" sz="16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Toastmaster </a:t>
            </a:r>
            <a:r>
              <a:rPr lang="en-US" sz="16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magazine and Club Newsletters allow guests to see what Toastmasters has to offer. </a:t>
            </a:r>
          </a:p>
          <a:p>
            <a:endParaRPr lang="en-US" sz="16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6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WELCOME GUESTS WARMLY </a:t>
            </a:r>
            <a:endParaRPr lang="en-US" sz="16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6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 your guests with a name tag, have them sign the guest book and seat them next to someone friendly and knowledgeable. </a:t>
            </a:r>
          </a:p>
          <a:p>
            <a:r>
              <a:rPr lang="en-US" sz="16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Present them with a ribbon or small memento to make them feel welcome.</a:t>
            </a:r>
          </a:p>
          <a:p>
            <a:endParaRPr lang="en-US" sz="16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6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MAKE SURE TO FOLLOW UP </a:t>
            </a:r>
            <a:endParaRPr lang="en-US" sz="16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6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Send follow-up communication with details of membership benefits. You can share TI magazine articles frequently with your guests. These articles always talk about the benefits of Toastmasters. </a:t>
            </a:r>
          </a:p>
          <a:p>
            <a:r>
              <a:rPr lang="en-US" sz="16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we speak the CGD and the PRM offices are getting a plethora of resources uploaded on our D121 website that can be easily downloaded and shared.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3540F-69B5-0348-8993-31F9198235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57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3540F-69B5-0348-8993-31F9198235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10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 /><Relationship Id="rId3" Type="http://schemas.openxmlformats.org/officeDocument/2006/relationships/image" Target="../media/image2.png" /><Relationship Id="rId7" Type="http://schemas.openxmlformats.org/officeDocument/2006/relationships/diagramQuickStyle" Target="../diagrams/quickStyle8.xml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7.xml" /><Relationship Id="rId6" Type="http://schemas.openxmlformats.org/officeDocument/2006/relationships/diagramLayout" Target="../diagrams/layout8.xml" /><Relationship Id="rId5" Type="http://schemas.openxmlformats.org/officeDocument/2006/relationships/diagramData" Target="../diagrams/data8.xml" /><Relationship Id="rId4" Type="http://schemas.openxmlformats.org/officeDocument/2006/relationships/image" Target="../media/image3.png" /><Relationship Id="rId9" Type="http://schemas.microsoft.com/office/2007/relationships/diagramDrawing" Target="../diagrams/drawing8.xml" 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 /><Relationship Id="rId3" Type="http://schemas.openxmlformats.org/officeDocument/2006/relationships/image" Target="../media/image2.png" /><Relationship Id="rId7" Type="http://schemas.openxmlformats.org/officeDocument/2006/relationships/diagramQuickStyle" Target="../diagrams/quickStyle9.xml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7.xml" /><Relationship Id="rId6" Type="http://schemas.openxmlformats.org/officeDocument/2006/relationships/diagramLayout" Target="../diagrams/layout9.xml" /><Relationship Id="rId5" Type="http://schemas.openxmlformats.org/officeDocument/2006/relationships/diagramData" Target="../diagrams/data9.xml" /><Relationship Id="rId4" Type="http://schemas.openxmlformats.org/officeDocument/2006/relationships/image" Target="../media/image3.png" /><Relationship Id="rId9" Type="http://schemas.microsoft.com/office/2007/relationships/diagramDrawing" Target="../diagrams/drawing9.xml" 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 /><Relationship Id="rId3" Type="http://schemas.openxmlformats.org/officeDocument/2006/relationships/image" Target="../media/image2.png" /><Relationship Id="rId7" Type="http://schemas.openxmlformats.org/officeDocument/2006/relationships/diagramQuickStyle" Target="../diagrams/quickStyle10.xml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7.xml" /><Relationship Id="rId6" Type="http://schemas.openxmlformats.org/officeDocument/2006/relationships/diagramLayout" Target="../diagrams/layout10.xml" /><Relationship Id="rId5" Type="http://schemas.openxmlformats.org/officeDocument/2006/relationships/diagramData" Target="../diagrams/data10.xml" /><Relationship Id="rId4" Type="http://schemas.openxmlformats.org/officeDocument/2006/relationships/image" Target="../media/image3.png" /><Relationship Id="rId9" Type="http://schemas.microsoft.com/office/2007/relationships/diagramDrawing" Target="../diagrams/drawing10.xml" 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 /><Relationship Id="rId3" Type="http://schemas.openxmlformats.org/officeDocument/2006/relationships/image" Target="../media/image2.png" /><Relationship Id="rId7" Type="http://schemas.openxmlformats.org/officeDocument/2006/relationships/diagramQuickStyle" Target="../diagrams/quickStyle11.xml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7.xml" /><Relationship Id="rId6" Type="http://schemas.openxmlformats.org/officeDocument/2006/relationships/diagramLayout" Target="../diagrams/layout11.xml" /><Relationship Id="rId5" Type="http://schemas.openxmlformats.org/officeDocument/2006/relationships/diagramData" Target="../diagrams/data11.xml" /><Relationship Id="rId4" Type="http://schemas.openxmlformats.org/officeDocument/2006/relationships/image" Target="../media/image3.png" /><Relationship Id="rId9" Type="http://schemas.microsoft.com/office/2007/relationships/diagramDrawing" Target="../diagrams/drawing11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7.xml" /><Relationship Id="rId5" Type="http://schemas.openxmlformats.org/officeDocument/2006/relationships/hyperlink" Target="mailto:d121.cgdo@gmail.com" TargetMode="External" /><Relationship Id="rId4" Type="http://schemas.openxmlformats.org/officeDocument/2006/relationships/image" Target="../media/image3.png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 /><Relationship Id="rId3" Type="http://schemas.openxmlformats.org/officeDocument/2006/relationships/image" Target="../media/image2.png" /><Relationship Id="rId7" Type="http://schemas.openxmlformats.org/officeDocument/2006/relationships/diagramQuickStyle" Target="../diagrams/quickStyle1.xml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Relationship Id="rId6" Type="http://schemas.openxmlformats.org/officeDocument/2006/relationships/diagramLayout" Target="../diagrams/layout1.xml" /><Relationship Id="rId5" Type="http://schemas.openxmlformats.org/officeDocument/2006/relationships/diagramData" Target="../diagrams/data1.xml" /><Relationship Id="rId4" Type="http://schemas.openxmlformats.org/officeDocument/2006/relationships/image" Target="../media/image3.png" /><Relationship Id="rId9" Type="http://schemas.microsoft.com/office/2007/relationships/diagramDrawing" Target="../diagrams/drawing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.png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 /><Relationship Id="rId3" Type="http://schemas.openxmlformats.org/officeDocument/2006/relationships/image" Target="../media/image2.png" /><Relationship Id="rId7" Type="http://schemas.openxmlformats.org/officeDocument/2006/relationships/diagramQuickStyle" Target="../diagrams/quickStyle2.xml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Relationship Id="rId6" Type="http://schemas.openxmlformats.org/officeDocument/2006/relationships/diagramLayout" Target="../diagrams/layout2.xml" /><Relationship Id="rId5" Type="http://schemas.openxmlformats.org/officeDocument/2006/relationships/diagramData" Target="../diagrams/data2.xml" /><Relationship Id="rId4" Type="http://schemas.openxmlformats.org/officeDocument/2006/relationships/image" Target="../media/image3.png" /><Relationship Id="rId9" Type="http://schemas.microsoft.com/office/2007/relationships/diagramDrawing" Target="../diagrams/drawing2.xml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 /><Relationship Id="rId3" Type="http://schemas.openxmlformats.org/officeDocument/2006/relationships/image" Target="../media/image2.png" /><Relationship Id="rId7" Type="http://schemas.openxmlformats.org/officeDocument/2006/relationships/diagramQuickStyle" Target="../diagrams/quickStyle3.xml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Relationship Id="rId6" Type="http://schemas.openxmlformats.org/officeDocument/2006/relationships/diagramLayout" Target="../diagrams/layout3.xml" /><Relationship Id="rId5" Type="http://schemas.openxmlformats.org/officeDocument/2006/relationships/diagramData" Target="../diagrams/data3.xml" /><Relationship Id="rId4" Type="http://schemas.openxmlformats.org/officeDocument/2006/relationships/image" Target="../media/image3.png" /><Relationship Id="rId9" Type="http://schemas.microsoft.com/office/2007/relationships/diagramDrawing" Target="../diagrams/drawing3.xml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 /><Relationship Id="rId3" Type="http://schemas.openxmlformats.org/officeDocument/2006/relationships/image" Target="../media/image2.png" /><Relationship Id="rId7" Type="http://schemas.openxmlformats.org/officeDocument/2006/relationships/diagramQuickStyle" Target="../diagrams/quickStyle4.xml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7.xml" /><Relationship Id="rId6" Type="http://schemas.openxmlformats.org/officeDocument/2006/relationships/diagramLayout" Target="../diagrams/layout4.xml" /><Relationship Id="rId5" Type="http://schemas.openxmlformats.org/officeDocument/2006/relationships/diagramData" Target="../diagrams/data4.xml" /><Relationship Id="rId4" Type="http://schemas.openxmlformats.org/officeDocument/2006/relationships/image" Target="../media/image3.png" /><Relationship Id="rId9" Type="http://schemas.microsoft.com/office/2007/relationships/diagramDrawing" Target="../diagrams/drawing4.xml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 /><Relationship Id="rId3" Type="http://schemas.openxmlformats.org/officeDocument/2006/relationships/image" Target="../media/image2.png" /><Relationship Id="rId7" Type="http://schemas.openxmlformats.org/officeDocument/2006/relationships/diagramQuickStyle" Target="../diagrams/quickStyle5.xml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7.xml" /><Relationship Id="rId6" Type="http://schemas.openxmlformats.org/officeDocument/2006/relationships/diagramLayout" Target="../diagrams/layout5.xml" /><Relationship Id="rId5" Type="http://schemas.openxmlformats.org/officeDocument/2006/relationships/diagramData" Target="../diagrams/data5.xml" /><Relationship Id="rId4" Type="http://schemas.openxmlformats.org/officeDocument/2006/relationships/image" Target="../media/image3.png" /><Relationship Id="rId9" Type="http://schemas.microsoft.com/office/2007/relationships/diagramDrawing" Target="../diagrams/drawing5.xml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 /><Relationship Id="rId3" Type="http://schemas.openxmlformats.org/officeDocument/2006/relationships/image" Target="../media/image2.png" /><Relationship Id="rId7" Type="http://schemas.openxmlformats.org/officeDocument/2006/relationships/diagramQuickStyle" Target="../diagrams/quickStyle6.xml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7.xml" /><Relationship Id="rId6" Type="http://schemas.openxmlformats.org/officeDocument/2006/relationships/diagramLayout" Target="../diagrams/layout6.xml" /><Relationship Id="rId5" Type="http://schemas.openxmlformats.org/officeDocument/2006/relationships/diagramData" Target="../diagrams/data6.xml" /><Relationship Id="rId4" Type="http://schemas.openxmlformats.org/officeDocument/2006/relationships/image" Target="../media/image3.png" /><Relationship Id="rId9" Type="http://schemas.microsoft.com/office/2007/relationships/diagramDrawing" Target="../diagrams/drawing6.xml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 /><Relationship Id="rId3" Type="http://schemas.openxmlformats.org/officeDocument/2006/relationships/image" Target="../media/image2.png" /><Relationship Id="rId7" Type="http://schemas.openxmlformats.org/officeDocument/2006/relationships/diagramQuickStyle" Target="../diagrams/quickStyle7.xml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7.xml" /><Relationship Id="rId6" Type="http://schemas.openxmlformats.org/officeDocument/2006/relationships/diagramLayout" Target="../diagrams/layout7.xml" /><Relationship Id="rId5" Type="http://schemas.openxmlformats.org/officeDocument/2006/relationships/diagramData" Target="../diagrams/data7.xml" /><Relationship Id="rId4" Type="http://schemas.openxmlformats.org/officeDocument/2006/relationships/image" Target="../media/image3.png" /><Relationship Id="rId9" Type="http://schemas.microsoft.com/office/2007/relationships/diagramDrawing" Target="../diagrams/drawing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3402471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02471" cy="1913890"/>
            </a:xfrm>
            <a:custGeom>
              <a:avLst/>
              <a:gdLst/>
              <a:ahLst/>
              <a:cxnLst/>
              <a:rect l="l" t="t" r="r" b="b"/>
              <a:pathLst>
                <a:path w="3402471" h="1913890">
                  <a:moveTo>
                    <a:pt x="0" y="0"/>
                  </a:moveTo>
                  <a:lnTo>
                    <a:pt x="3402471" y="0"/>
                  </a:lnTo>
                  <a:lnTo>
                    <a:pt x="3402471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DF7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1"/>
            <a:ext cx="5143500" cy="3390900"/>
            <a:chOff x="0" y="0"/>
            <a:chExt cx="1913890" cy="13405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340565"/>
            </a:xfrm>
            <a:custGeom>
              <a:avLst/>
              <a:gdLst/>
              <a:ahLst/>
              <a:cxnLst/>
              <a:rect l="l" t="t" r="r" b="b"/>
              <a:pathLst>
                <a:path w="1913890" h="1340565">
                  <a:moveTo>
                    <a:pt x="0" y="0"/>
                  </a:moveTo>
                  <a:lnTo>
                    <a:pt x="1913890" y="0"/>
                  </a:lnTo>
                  <a:lnTo>
                    <a:pt x="1913890" y="1340565"/>
                  </a:lnTo>
                  <a:lnTo>
                    <a:pt x="0" y="1340565"/>
                  </a:lnTo>
                  <a:close/>
                </a:path>
              </a:pathLst>
            </a:custGeom>
            <a:solidFill>
              <a:srgbClr val="772432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866927" y="9220200"/>
            <a:ext cx="10554146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772432"/>
                </a:solidFill>
                <a:latin typeface="Montserrat"/>
              </a:rPr>
              <a:t>www.d121toastmasters.org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5288694" y="0"/>
            <a:ext cx="12999306" cy="3390901"/>
            <a:chOff x="0" y="0"/>
            <a:chExt cx="4837026" cy="1340565"/>
          </a:xfrm>
          <a:solidFill>
            <a:srgbClr val="004163"/>
          </a:solidFill>
        </p:grpSpPr>
        <p:sp>
          <p:nvSpPr>
            <p:cNvPr id="8" name="Freeform 8"/>
            <p:cNvSpPr/>
            <p:nvPr/>
          </p:nvSpPr>
          <p:spPr>
            <a:xfrm>
              <a:off x="0" y="0"/>
              <a:ext cx="4837026" cy="1340565"/>
            </a:xfrm>
            <a:custGeom>
              <a:avLst/>
              <a:gdLst/>
              <a:ahLst/>
              <a:cxnLst/>
              <a:rect l="l" t="t" r="r" b="b"/>
              <a:pathLst>
                <a:path w="4837026" h="1340565">
                  <a:moveTo>
                    <a:pt x="0" y="0"/>
                  </a:moveTo>
                  <a:lnTo>
                    <a:pt x="4837026" y="0"/>
                  </a:lnTo>
                  <a:lnTo>
                    <a:pt x="4837026" y="1340565"/>
                  </a:lnTo>
                  <a:lnTo>
                    <a:pt x="0" y="1340565"/>
                  </a:lnTo>
                  <a:close/>
                </a:path>
              </a:pathLst>
            </a:custGeom>
            <a:grpFill/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559603" y="679920"/>
            <a:ext cx="2457488" cy="2039047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0" y="3512668"/>
            <a:ext cx="12999306" cy="3390901"/>
            <a:chOff x="0" y="0"/>
            <a:chExt cx="4837026" cy="134056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837026" cy="1340565"/>
            </a:xfrm>
            <a:custGeom>
              <a:avLst/>
              <a:gdLst/>
              <a:ahLst/>
              <a:cxnLst/>
              <a:rect l="l" t="t" r="r" b="b"/>
              <a:pathLst>
                <a:path w="4837026" h="1340565">
                  <a:moveTo>
                    <a:pt x="0" y="0"/>
                  </a:moveTo>
                  <a:lnTo>
                    <a:pt x="4837026" y="0"/>
                  </a:lnTo>
                  <a:lnTo>
                    <a:pt x="4837026" y="1340565"/>
                  </a:lnTo>
                  <a:lnTo>
                    <a:pt x="0" y="1340565"/>
                  </a:lnTo>
                  <a:close/>
                </a:path>
              </a:pathLst>
            </a:custGeom>
            <a:solidFill>
              <a:srgbClr val="A9B2B1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3144500" y="3512668"/>
            <a:ext cx="5143500" cy="3390901"/>
            <a:chOff x="0" y="0"/>
            <a:chExt cx="1913890" cy="134056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13890" cy="1340565"/>
            </a:xfrm>
            <a:custGeom>
              <a:avLst/>
              <a:gdLst/>
              <a:ahLst/>
              <a:cxnLst/>
              <a:rect l="l" t="t" r="r" b="b"/>
              <a:pathLst>
                <a:path w="1913890" h="1340565">
                  <a:moveTo>
                    <a:pt x="0" y="0"/>
                  </a:moveTo>
                  <a:lnTo>
                    <a:pt x="1913890" y="0"/>
                  </a:lnTo>
                  <a:lnTo>
                    <a:pt x="1913890" y="1340565"/>
                  </a:lnTo>
                  <a:lnTo>
                    <a:pt x="0" y="1340565"/>
                  </a:lnTo>
                  <a:close/>
                </a:path>
              </a:pathLst>
            </a:custGeom>
            <a:solidFill>
              <a:srgbClr val="772432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0" y="7025336"/>
            <a:ext cx="5143500" cy="3261665"/>
            <a:chOff x="0" y="0"/>
            <a:chExt cx="1913890" cy="134056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13890" cy="1340565"/>
            </a:xfrm>
            <a:custGeom>
              <a:avLst/>
              <a:gdLst/>
              <a:ahLst/>
              <a:cxnLst/>
              <a:rect l="l" t="t" r="r" b="b"/>
              <a:pathLst>
                <a:path w="1913890" h="1340565">
                  <a:moveTo>
                    <a:pt x="0" y="0"/>
                  </a:moveTo>
                  <a:lnTo>
                    <a:pt x="1913890" y="0"/>
                  </a:lnTo>
                  <a:lnTo>
                    <a:pt x="1913890" y="1340565"/>
                  </a:lnTo>
                  <a:lnTo>
                    <a:pt x="0" y="1340565"/>
                  </a:lnTo>
                  <a:close/>
                </a:path>
              </a:pathLst>
            </a:custGeom>
            <a:solidFill>
              <a:srgbClr val="772432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5288694" y="7025336"/>
            <a:ext cx="12999306" cy="3261665"/>
            <a:chOff x="0" y="0"/>
            <a:chExt cx="4837026" cy="134056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837026" cy="1340565"/>
            </a:xfrm>
            <a:custGeom>
              <a:avLst/>
              <a:gdLst/>
              <a:ahLst/>
              <a:cxnLst/>
              <a:rect l="l" t="t" r="r" b="b"/>
              <a:pathLst>
                <a:path w="4837026" h="1340565">
                  <a:moveTo>
                    <a:pt x="0" y="0"/>
                  </a:moveTo>
                  <a:lnTo>
                    <a:pt x="4837026" y="0"/>
                  </a:lnTo>
                  <a:lnTo>
                    <a:pt x="4837026" y="1340565"/>
                  </a:lnTo>
                  <a:lnTo>
                    <a:pt x="0" y="1340565"/>
                  </a:lnTo>
                  <a:close/>
                </a:path>
              </a:pathLst>
            </a:custGeom>
            <a:solidFill>
              <a:srgbClr val="004165"/>
            </a:solidFill>
          </p:spPr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F4B4722-911A-5F4D-82FA-56ED3DF1F76D}"/>
              </a:ext>
            </a:extLst>
          </p:cNvPr>
          <p:cNvSpPr txBox="1"/>
          <p:nvPr/>
        </p:nvSpPr>
        <p:spPr>
          <a:xfrm>
            <a:off x="6172200" y="7440449"/>
            <a:ext cx="11125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300" dirty="0">
                <a:solidFill>
                  <a:schemeClr val="bg1"/>
                </a:solidFill>
                <a:latin typeface="Arial" panose="020B0604020202020204" pitchFamily="34" charset="0"/>
                <a:ea typeface="Source Sans Pro" panose="020F0502020204030204" pitchFamily="34" charset="0"/>
                <a:cs typeface="Arial" panose="020B0604020202020204" pitchFamily="34" charset="0"/>
              </a:rPr>
              <a:t>Office of the Club Growth Director (2021-22) </a:t>
            </a:r>
            <a:br>
              <a:rPr lang="en-US" sz="3200" spc="300" dirty="0">
                <a:solidFill>
                  <a:schemeClr val="bg1"/>
                </a:solidFill>
                <a:latin typeface="Arial" panose="020B0604020202020204" pitchFamily="34" charset="0"/>
                <a:ea typeface="Source Sans Pro" panose="020F0502020204030204" pitchFamily="34" charset="0"/>
                <a:cs typeface="Arial" panose="020B0604020202020204" pitchFamily="34" charset="0"/>
              </a:rPr>
            </a:br>
            <a:r>
              <a:rPr lang="en-US" sz="3200" spc="300" dirty="0">
                <a:solidFill>
                  <a:schemeClr val="bg1"/>
                </a:solidFill>
                <a:latin typeface="Arial" panose="020B0604020202020204" pitchFamily="34" charset="0"/>
                <a:ea typeface="Source Sans Pro" panose="020F0502020204030204" pitchFamily="34" charset="0"/>
                <a:cs typeface="Arial" panose="020B0604020202020204" pitchFamily="34" charset="0"/>
              </a:rPr>
              <a:t>District 121, Toastmasters International </a:t>
            </a:r>
            <a:br>
              <a:rPr lang="en-US" sz="3200" spc="300" dirty="0">
                <a:solidFill>
                  <a:schemeClr val="bg1"/>
                </a:solidFill>
                <a:latin typeface="Arial" panose="020B0604020202020204" pitchFamily="34" charset="0"/>
                <a:ea typeface="Source Sans Pro" panose="020F0502020204030204" pitchFamily="34" charset="0"/>
                <a:cs typeface="Arial" panose="020B0604020202020204" pitchFamily="34" charset="0"/>
              </a:rPr>
            </a:br>
            <a:r>
              <a:rPr lang="en-US" sz="3200" spc="300" dirty="0">
                <a:solidFill>
                  <a:schemeClr val="bg1"/>
                </a:solidFill>
                <a:latin typeface="Arial" panose="020B0604020202020204" pitchFamily="34" charset="0"/>
                <a:ea typeface="Source Sans Pro" panose="020F0502020204030204" pitchFamily="34" charset="0"/>
                <a:cs typeface="Arial" panose="020B0604020202020204" pitchFamily="34" charset="0"/>
              </a:rPr>
              <a:t>Email - d121.cgdo@gmail.com</a:t>
            </a:r>
            <a:br>
              <a:rPr lang="en-US" sz="3200" u="sng" spc="300" dirty="0">
                <a:solidFill>
                  <a:schemeClr val="bg1"/>
                </a:solidFill>
                <a:latin typeface="Arial" panose="020B0604020202020204" pitchFamily="34" charset="0"/>
                <a:ea typeface="Source Sans Pro" panose="020F0502020204030204" pitchFamily="34" charset="0"/>
                <a:cs typeface="Arial" panose="020B0604020202020204" pitchFamily="34" charset="0"/>
              </a:rPr>
            </a:br>
            <a:r>
              <a:rPr lang="en-US" sz="3200" spc="300" dirty="0">
                <a:solidFill>
                  <a:schemeClr val="bg1"/>
                </a:solidFill>
                <a:latin typeface="Arial" panose="020B0604020202020204" pitchFamily="34" charset="0"/>
                <a:ea typeface="Source Sans Pro" panose="020F0502020204030204" pitchFamily="34" charset="0"/>
                <a:cs typeface="Arial" panose="020B0604020202020204" pitchFamily="34" charset="0"/>
              </a:rPr>
              <a:t>Web - www.d121toastmasters.org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2986962-599D-9147-AE44-316927DC9C06}"/>
              </a:ext>
            </a:extLst>
          </p:cNvPr>
          <p:cNvSpPr/>
          <p:nvPr/>
        </p:nvSpPr>
        <p:spPr>
          <a:xfrm>
            <a:off x="568001" y="4605255"/>
            <a:ext cx="121588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tx2">
                    <a:lumMod val="75000"/>
                  </a:schemeClr>
                </a:solidFill>
                <a:latin typeface="Source Sans Pro" panose="020B0604020202020204" charset="0"/>
              </a:rPr>
              <a:t>ATTRACTING AND RETAINING MEMBERS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30E7E31-D89A-EC47-B05A-22D067379978}"/>
              </a:ext>
            </a:extLst>
          </p:cNvPr>
          <p:cNvSpPr/>
          <p:nvPr/>
        </p:nvSpPr>
        <p:spPr>
          <a:xfrm>
            <a:off x="4788285" y="6132783"/>
            <a:ext cx="37182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spc="300" dirty="0">
                <a:solidFill>
                  <a:schemeClr val="tx2"/>
                </a:solidFill>
                <a:latin typeface="Source Sans Pro" panose="020B0604020202020204" charset="0"/>
                <a:ea typeface="Source Sans Pro" panose="020F0502020204030204" pitchFamily="34" charset="0"/>
                <a:cs typeface="Arial" panose="020B0604020202020204" pitchFamily="34" charset="0"/>
              </a:rPr>
              <a:t>#</a:t>
            </a:r>
            <a:r>
              <a:rPr lang="en-US" sz="3200" b="1" i="1" spc="300" dirty="0">
                <a:solidFill>
                  <a:schemeClr val="tx2"/>
                </a:solidFill>
                <a:latin typeface="Arial Black" panose="020B0A04020102020204" pitchFamily="34" charset="0"/>
                <a:ea typeface="Source Sans Pro" panose="020F0502020204030204" pitchFamily="34" charset="0"/>
                <a:cs typeface="Arial" panose="020B0604020202020204" pitchFamily="34" charset="0"/>
              </a:rPr>
              <a:t>ChangeLives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929" y="-115303"/>
            <a:ext cx="18288000" cy="10449764"/>
            <a:chOff x="0" y="0"/>
            <a:chExt cx="3349475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49475" cy="1913890"/>
            </a:xfrm>
            <a:custGeom>
              <a:avLst/>
              <a:gdLst/>
              <a:ahLst/>
              <a:cxnLst/>
              <a:rect l="l" t="t" r="r" b="b"/>
              <a:pathLst>
                <a:path w="3349475" h="1913890">
                  <a:moveTo>
                    <a:pt x="0" y="0"/>
                  </a:moveTo>
                  <a:lnTo>
                    <a:pt x="3349475" y="0"/>
                  </a:lnTo>
                  <a:lnTo>
                    <a:pt x="3349475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04165">
                <a:alpha val="9804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743454"/>
            <a:chOff x="0" y="0"/>
            <a:chExt cx="24384000" cy="991271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7543800" cy="991271"/>
              <a:chOff x="0" y="0"/>
              <a:chExt cx="1913890" cy="25148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913890" cy="251489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251489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251489"/>
                    </a:lnTo>
                    <a:lnTo>
                      <a:pt x="0" y="251489"/>
                    </a:lnTo>
                    <a:close/>
                  </a:path>
                </a:pathLst>
              </a:custGeom>
              <a:solidFill>
                <a:srgbClr val="772432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7721880" y="0"/>
              <a:ext cx="8940241" cy="991271"/>
              <a:chOff x="0" y="0"/>
              <a:chExt cx="2268172" cy="25148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268172" cy="251489"/>
              </a:xfrm>
              <a:custGeom>
                <a:avLst/>
                <a:gdLst/>
                <a:ahLst/>
                <a:cxnLst/>
                <a:rect l="l" t="t" r="r" b="b"/>
                <a:pathLst>
                  <a:path w="2268172" h="251489">
                    <a:moveTo>
                      <a:pt x="0" y="0"/>
                    </a:moveTo>
                    <a:lnTo>
                      <a:pt x="2268172" y="0"/>
                    </a:lnTo>
                    <a:lnTo>
                      <a:pt x="2268172" y="251489"/>
                    </a:lnTo>
                    <a:lnTo>
                      <a:pt x="0" y="251489"/>
                    </a:lnTo>
                    <a:close/>
                  </a:path>
                </a:pathLst>
              </a:custGeom>
              <a:solidFill>
                <a:srgbClr val="F2DF74"/>
              </a:solidFill>
            </p:spPr>
          </p:sp>
        </p:grpSp>
        <p:grpSp>
          <p:nvGrpSpPr>
            <p:cNvPr id="9" name="Group 9"/>
            <p:cNvGrpSpPr/>
            <p:nvPr/>
          </p:nvGrpSpPr>
          <p:grpSpPr>
            <a:xfrm>
              <a:off x="16840200" y="0"/>
              <a:ext cx="7543800" cy="991271"/>
              <a:chOff x="0" y="0"/>
              <a:chExt cx="1913890" cy="25148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913890" cy="251489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251489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251489"/>
                    </a:lnTo>
                    <a:lnTo>
                      <a:pt x="0" y="251489"/>
                    </a:lnTo>
                    <a:close/>
                  </a:path>
                </a:pathLst>
              </a:custGeom>
              <a:solidFill>
                <a:srgbClr val="004165"/>
              </a:solidFill>
            </p:spPr>
          </p:sp>
        </p:grpSp>
      </p:grpSp>
      <p:grpSp>
        <p:nvGrpSpPr>
          <p:cNvPr id="13" name="Group 13"/>
          <p:cNvGrpSpPr/>
          <p:nvPr/>
        </p:nvGrpSpPr>
        <p:grpSpPr>
          <a:xfrm>
            <a:off x="0" y="9061816"/>
            <a:ext cx="18288000" cy="1272645"/>
            <a:chOff x="0" y="0"/>
            <a:chExt cx="24384000" cy="1696860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307281"/>
              <a:ext cx="24384000" cy="1389579"/>
              <a:chOff x="0" y="0"/>
              <a:chExt cx="6186311" cy="352541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186311" cy="352541"/>
              </a:xfrm>
              <a:custGeom>
                <a:avLst/>
                <a:gdLst/>
                <a:ahLst/>
                <a:cxnLst/>
                <a:rect l="l" t="t" r="r" b="b"/>
                <a:pathLst>
                  <a:path w="6186311" h="352541">
                    <a:moveTo>
                      <a:pt x="0" y="0"/>
                    </a:moveTo>
                    <a:lnTo>
                      <a:pt x="6186311" y="0"/>
                    </a:lnTo>
                    <a:lnTo>
                      <a:pt x="6186311" y="352541"/>
                    </a:lnTo>
                    <a:lnTo>
                      <a:pt x="0" y="352541"/>
                    </a:lnTo>
                    <a:close/>
                  </a:path>
                </a:pathLst>
              </a:custGeom>
              <a:solidFill>
                <a:srgbClr val="A9B2B1"/>
              </a:solidFill>
            </p:spPr>
          </p:sp>
        </p:grp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34607" y="536259"/>
              <a:ext cx="4672716" cy="931623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9890932" y="622235"/>
              <a:ext cx="4051574" cy="759670"/>
            </a:xfrm>
            <a:prstGeom prst="rect">
              <a:avLst/>
            </a:prstGeom>
          </p:spPr>
        </p:pic>
        <p:grpSp>
          <p:nvGrpSpPr>
            <p:cNvPr id="18" name="Group 18"/>
            <p:cNvGrpSpPr/>
            <p:nvPr/>
          </p:nvGrpSpPr>
          <p:grpSpPr>
            <a:xfrm>
              <a:off x="0" y="0"/>
              <a:ext cx="24384000" cy="523958"/>
              <a:chOff x="0" y="0"/>
              <a:chExt cx="26596501" cy="5715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255270"/>
                <a:ext cx="26596501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26596501" h="69850">
                    <a:moveTo>
                      <a:pt x="26305672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26596501" y="69850"/>
                    </a:lnTo>
                    <a:lnTo>
                      <a:pt x="26596501" y="0"/>
                    </a:lnTo>
                    <a:close/>
                  </a:path>
                </a:pathLst>
              </a:custGeom>
              <a:solidFill>
                <a:srgbClr val="004165"/>
              </a:solidFill>
            </p:spPr>
          </p:sp>
        </p:grpSp>
      </p:grp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78A953CD-DFBF-4AAE-9677-F9C964A622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3385949"/>
              </p:ext>
            </p:extLst>
          </p:nvPr>
        </p:nvGraphicFramePr>
        <p:xfrm>
          <a:off x="325955" y="2600730"/>
          <a:ext cx="17630925" cy="5999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002601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26" y="-921272"/>
            <a:ext cx="18288000" cy="10449764"/>
            <a:chOff x="0" y="0"/>
            <a:chExt cx="3349475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49475" cy="1913890"/>
            </a:xfrm>
            <a:custGeom>
              <a:avLst/>
              <a:gdLst/>
              <a:ahLst/>
              <a:cxnLst/>
              <a:rect l="l" t="t" r="r" b="b"/>
              <a:pathLst>
                <a:path w="3349475" h="1913890">
                  <a:moveTo>
                    <a:pt x="0" y="0"/>
                  </a:moveTo>
                  <a:lnTo>
                    <a:pt x="3349475" y="0"/>
                  </a:lnTo>
                  <a:lnTo>
                    <a:pt x="3349475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04165">
                <a:alpha val="9804"/>
              </a:srgbClr>
            </a:solidFill>
            <a:scene3d>
              <a:camera prst="orthographicFront"/>
              <a:lightRig rig="threePt" dir="t"/>
            </a:scene3d>
            <a:sp3d>
              <a:bevelT/>
            </a:sp3d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743454"/>
            <a:chOff x="0" y="0"/>
            <a:chExt cx="24384000" cy="991271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7543800" cy="991271"/>
              <a:chOff x="0" y="0"/>
              <a:chExt cx="1913890" cy="25148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913890" cy="251489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251489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251489"/>
                    </a:lnTo>
                    <a:lnTo>
                      <a:pt x="0" y="251489"/>
                    </a:lnTo>
                    <a:close/>
                  </a:path>
                </a:pathLst>
              </a:custGeom>
              <a:solidFill>
                <a:srgbClr val="772432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7721880" y="0"/>
              <a:ext cx="8940241" cy="991271"/>
              <a:chOff x="0" y="0"/>
              <a:chExt cx="2268172" cy="25148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268172" cy="251489"/>
              </a:xfrm>
              <a:custGeom>
                <a:avLst/>
                <a:gdLst/>
                <a:ahLst/>
                <a:cxnLst/>
                <a:rect l="l" t="t" r="r" b="b"/>
                <a:pathLst>
                  <a:path w="2268172" h="251489">
                    <a:moveTo>
                      <a:pt x="0" y="0"/>
                    </a:moveTo>
                    <a:lnTo>
                      <a:pt x="2268172" y="0"/>
                    </a:lnTo>
                    <a:lnTo>
                      <a:pt x="2268172" y="251489"/>
                    </a:lnTo>
                    <a:lnTo>
                      <a:pt x="0" y="251489"/>
                    </a:lnTo>
                    <a:close/>
                  </a:path>
                </a:pathLst>
              </a:custGeom>
              <a:solidFill>
                <a:srgbClr val="F2DF74"/>
              </a:solidFill>
            </p:spPr>
          </p:sp>
        </p:grpSp>
        <p:grpSp>
          <p:nvGrpSpPr>
            <p:cNvPr id="9" name="Group 9"/>
            <p:cNvGrpSpPr/>
            <p:nvPr/>
          </p:nvGrpSpPr>
          <p:grpSpPr>
            <a:xfrm>
              <a:off x="16840200" y="0"/>
              <a:ext cx="7543800" cy="991271"/>
              <a:chOff x="0" y="0"/>
              <a:chExt cx="1913890" cy="25148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913890" cy="251489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251489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251489"/>
                    </a:lnTo>
                    <a:lnTo>
                      <a:pt x="0" y="251489"/>
                    </a:lnTo>
                    <a:close/>
                  </a:path>
                </a:pathLst>
              </a:custGeom>
              <a:solidFill>
                <a:srgbClr val="004165"/>
              </a:solidFill>
            </p:spPr>
          </p:sp>
        </p:grpSp>
      </p:grpSp>
      <p:grpSp>
        <p:nvGrpSpPr>
          <p:cNvPr id="13" name="Group 13"/>
          <p:cNvGrpSpPr/>
          <p:nvPr/>
        </p:nvGrpSpPr>
        <p:grpSpPr>
          <a:xfrm>
            <a:off x="0" y="9061816"/>
            <a:ext cx="18288000" cy="1272645"/>
            <a:chOff x="0" y="0"/>
            <a:chExt cx="24384000" cy="1696860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307281"/>
              <a:ext cx="24384000" cy="1389579"/>
              <a:chOff x="0" y="0"/>
              <a:chExt cx="6186311" cy="352541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186311" cy="352541"/>
              </a:xfrm>
              <a:custGeom>
                <a:avLst/>
                <a:gdLst/>
                <a:ahLst/>
                <a:cxnLst/>
                <a:rect l="l" t="t" r="r" b="b"/>
                <a:pathLst>
                  <a:path w="6186311" h="352541">
                    <a:moveTo>
                      <a:pt x="0" y="0"/>
                    </a:moveTo>
                    <a:lnTo>
                      <a:pt x="6186311" y="0"/>
                    </a:lnTo>
                    <a:lnTo>
                      <a:pt x="6186311" y="352541"/>
                    </a:lnTo>
                    <a:lnTo>
                      <a:pt x="0" y="352541"/>
                    </a:lnTo>
                    <a:close/>
                  </a:path>
                </a:pathLst>
              </a:custGeom>
              <a:solidFill>
                <a:srgbClr val="A9B2B1"/>
              </a:solidFill>
            </p:spPr>
          </p:sp>
        </p:grp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34607" y="536259"/>
              <a:ext cx="4672716" cy="931623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9890932" y="622235"/>
              <a:ext cx="4051574" cy="759670"/>
            </a:xfrm>
            <a:prstGeom prst="rect">
              <a:avLst/>
            </a:prstGeom>
          </p:spPr>
        </p:pic>
        <p:grpSp>
          <p:nvGrpSpPr>
            <p:cNvPr id="18" name="Group 18"/>
            <p:cNvGrpSpPr/>
            <p:nvPr/>
          </p:nvGrpSpPr>
          <p:grpSpPr>
            <a:xfrm>
              <a:off x="0" y="0"/>
              <a:ext cx="24384000" cy="523958"/>
              <a:chOff x="0" y="0"/>
              <a:chExt cx="26596501" cy="5715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255270"/>
                <a:ext cx="26596501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26596501" h="69850">
                    <a:moveTo>
                      <a:pt x="26305672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26596501" y="69850"/>
                    </a:lnTo>
                    <a:lnTo>
                      <a:pt x="26596501" y="0"/>
                    </a:lnTo>
                    <a:close/>
                  </a:path>
                </a:pathLst>
              </a:custGeom>
              <a:solidFill>
                <a:srgbClr val="004165"/>
              </a:solidFill>
            </p:spPr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C1F3AFC-8A26-4B96-ABB5-1693D752F63E}"/>
              </a:ext>
            </a:extLst>
          </p:cNvPr>
          <p:cNvSpPr txBox="1"/>
          <p:nvPr/>
        </p:nvSpPr>
        <p:spPr>
          <a:xfrm>
            <a:off x="1116106" y="1592934"/>
            <a:ext cx="16486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772432"/>
                </a:solidFill>
                <a:latin typeface="Source Sans Pro" panose="020B0604020202020204" charset="0"/>
              </a:rPr>
              <a:t>HOW? – Four Pillars</a:t>
            </a:r>
          </a:p>
        </p:txBody>
      </p:sp>
      <p:grpSp>
        <p:nvGrpSpPr>
          <p:cNvPr id="22" name="Group 11">
            <a:extLst>
              <a:ext uri="{FF2B5EF4-FFF2-40B4-BE49-F238E27FC236}">
                <a16:creationId xmlns:a16="http://schemas.microsoft.com/office/drawing/2014/main" id="{B436AEB0-5FA9-498C-B30E-3B24AC235F5B}"/>
              </a:ext>
            </a:extLst>
          </p:cNvPr>
          <p:cNvGrpSpPr/>
          <p:nvPr/>
        </p:nvGrpSpPr>
        <p:grpSpPr>
          <a:xfrm>
            <a:off x="1264162" y="2628900"/>
            <a:ext cx="2545838" cy="532120"/>
            <a:chOff x="0" y="0"/>
            <a:chExt cx="2734245" cy="571500"/>
          </a:xfrm>
        </p:grpSpPr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B7F10081-8461-49BC-BAF8-5934BF6451DE}"/>
                </a:ext>
              </a:extLst>
            </p:cNvPr>
            <p:cNvSpPr/>
            <p:nvPr/>
          </p:nvSpPr>
          <p:spPr>
            <a:xfrm>
              <a:off x="0" y="255270"/>
              <a:ext cx="2734245" cy="69850"/>
            </a:xfrm>
            <a:custGeom>
              <a:avLst/>
              <a:gdLst/>
              <a:ahLst/>
              <a:cxnLst/>
              <a:rect l="l" t="t" r="r" b="b"/>
              <a:pathLst>
                <a:path w="2734245" h="69850">
                  <a:moveTo>
                    <a:pt x="244341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734245" y="69850"/>
                  </a:lnTo>
                  <a:lnTo>
                    <a:pt x="2734245" y="0"/>
                  </a:lnTo>
                  <a:close/>
                </a:path>
              </a:pathLst>
            </a:custGeom>
            <a:solidFill>
              <a:srgbClr val="004165"/>
            </a:solidFill>
          </p:spPr>
        </p:sp>
      </p:grp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1118982673"/>
              </p:ext>
            </p:extLst>
          </p:nvPr>
        </p:nvGraphicFramePr>
        <p:xfrm>
          <a:off x="2081909" y="2951356"/>
          <a:ext cx="14554487" cy="6049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719749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929" y="-115303"/>
            <a:ext cx="18288000" cy="10449764"/>
            <a:chOff x="0" y="0"/>
            <a:chExt cx="3349475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49475" cy="1913890"/>
            </a:xfrm>
            <a:custGeom>
              <a:avLst/>
              <a:gdLst/>
              <a:ahLst/>
              <a:cxnLst/>
              <a:rect l="l" t="t" r="r" b="b"/>
              <a:pathLst>
                <a:path w="3349475" h="1913890">
                  <a:moveTo>
                    <a:pt x="0" y="0"/>
                  </a:moveTo>
                  <a:lnTo>
                    <a:pt x="3349475" y="0"/>
                  </a:lnTo>
                  <a:lnTo>
                    <a:pt x="3349475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04165">
                <a:alpha val="9804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743454"/>
            <a:chOff x="0" y="0"/>
            <a:chExt cx="24384000" cy="991271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7543800" cy="991271"/>
              <a:chOff x="0" y="0"/>
              <a:chExt cx="1913890" cy="25148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913890" cy="251489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251489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251489"/>
                    </a:lnTo>
                    <a:lnTo>
                      <a:pt x="0" y="251489"/>
                    </a:lnTo>
                    <a:close/>
                  </a:path>
                </a:pathLst>
              </a:custGeom>
              <a:solidFill>
                <a:srgbClr val="772432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7721880" y="0"/>
              <a:ext cx="8940241" cy="991271"/>
              <a:chOff x="0" y="0"/>
              <a:chExt cx="2268172" cy="25148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268172" cy="251489"/>
              </a:xfrm>
              <a:custGeom>
                <a:avLst/>
                <a:gdLst/>
                <a:ahLst/>
                <a:cxnLst/>
                <a:rect l="l" t="t" r="r" b="b"/>
                <a:pathLst>
                  <a:path w="2268172" h="251489">
                    <a:moveTo>
                      <a:pt x="0" y="0"/>
                    </a:moveTo>
                    <a:lnTo>
                      <a:pt x="2268172" y="0"/>
                    </a:lnTo>
                    <a:lnTo>
                      <a:pt x="2268172" y="251489"/>
                    </a:lnTo>
                    <a:lnTo>
                      <a:pt x="0" y="251489"/>
                    </a:lnTo>
                    <a:close/>
                  </a:path>
                </a:pathLst>
              </a:custGeom>
              <a:solidFill>
                <a:srgbClr val="F2DF74"/>
              </a:solidFill>
            </p:spPr>
          </p:sp>
        </p:grpSp>
        <p:grpSp>
          <p:nvGrpSpPr>
            <p:cNvPr id="9" name="Group 9"/>
            <p:cNvGrpSpPr/>
            <p:nvPr/>
          </p:nvGrpSpPr>
          <p:grpSpPr>
            <a:xfrm>
              <a:off x="16840200" y="0"/>
              <a:ext cx="7543800" cy="991271"/>
              <a:chOff x="0" y="0"/>
              <a:chExt cx="1913890" cy="25148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913890" cy="251489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251489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251489"/>
                    </a:lnTo>
                    <a:lnTo>
                      <a:pt x="0" y="251489"/>
                    </a:lnTo>
                    <a:close/>
                  </a:path>
                </a:pathLst>
              </a:custGeom>
              <a:solidFill>
                <a:srgbClr val="004165"/>
              </a:solidFill>
            </p:spPr>
          </p:sp>
        </p:grpSp>
      </p:grpSp>
      <p:grpSp>
        <p:nvGrpSpPr>
          <p:cNvPr id="13" name="Group 13"/>
          <p:cNvGrpSpPr/>
          <p:nvPr/>
        </p:nvGrpSpPr>
        <p:grpSpPr>
          <a:xfrm>
            <a:off x="0" y="9061816"/>
            <a:ext cx="18288000" cy="1272645"/>
            <a:chOff x="0" y="0"/>
            <a:chExt cx="24384000" cy="1696860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307281"/>
              <a:ext cx="24384000" cy="1389579"/>
              <a:chOff x="0" y="0"/>
              <a:chExt cx="6186311" cy="352541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186311" cy="352541"/>
              </a:xfrm>
              <a:custGeom>
                <a:avLst/>
                <a:gdLst/>
                <a:ahLst/>
                <a:cxnLst/>
                <a:rect l="l" t="t" r="r" b="b"/>
                <a:pathLst>
                  <a:path w="6186311" h="352541">
                    <a:moveTo>
                      <a:pt x="0" y="0"/>
                    </a:moveTo>
                    <a:lnTo>
                      <a:pt x="6186311" y="0"/>
                    </a:lnTo>
                    <a:lnTo>
                      <a:pt x="6186311" y="352541"/>
                    </a:lnTo>
                    <a:lnTo>
                      <a:pt x="0" y="352541"/>
                    </a:lnTo>
                    <a:close/>
                  </a:path>
                </a:pathLst>
              </a:custGeom>
              <a:solidFill>
                <a:srgbClr val="A9B2B1"/>
              </a:solidFill>
            </p:spPr>
          </p:sp>
        </p:grp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34607" y="536259"/>
              <a:ext cx="4672716" cy="931623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9890932" y="622235"/>
              <a:ext cx="4051574" cy="759670"/>
            </a:xfrm>
            <a:prstGeom prst="rect">
              <a:avLst/>
            </a:prstGeom>
          </p:spPr>
        </p:pic>
        <p:grpSp>
          <p:nvGrpSpPr>
            <p:cNvPr id="18" name="Group 18"/>
            <p:cNvGrpSpPr/>
            <p:nvPr/>
          </p:nvGrpSpPr>
          <p:grpSpPr>
            <a:xfrm>
              <a:off x="0" y="0"/>
              <a:ext cx="24384000" cy="523958"/>
              <a:chOff x="0" y="0"/>
              <a:chExt cx="26596501" cy="5715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255270"/>
                <a:ext cx="26596501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26596501" h="69850">
                    <a:moveTo>
                      <a:pt x="26305672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26596501" y="69850"/>
                    </a:lnTo>
                    <a:lnTo>
                      <a:pt x="26596501" y="0"/>
                    </a:lnTo>
                    <a:close/>
                  </a:path>
                </a:pathLst>
              </a:custGeom>
              <a:solidFill>
                <a:srgbClr val="004165"/>
              </a:solidFill>
            </p:spPr>
          </p:sp>
        </p:grpSp>
      </p:grp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78A953CD-DFBF-4AAE-9677-F9C964A622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7048641"/>
              </p:ext>
            </p:extLst>
          </p:nvPr>
        </p:nvGraphicFramePr>
        <p:xfrm>
          <a:off x="325955" y="2600730"/>
          <a:ext cx="17630925" cy="5999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724373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62764"/>
            <a:ext cx="18288000" cy="10449764"/>
            <a:chOff x="0" y="0"/>
            <a:chExt cx="3349475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49475" cy="1913890"/>
            </a:xfrm>
            <a:custGeom>
              <a:avLst/>
              <a:gdLst/>
              <a:ahLst/>
              <a:cxnLst/>
              <a:rect l="l" t="t" r="r" b="b"/>
              <a:pathLst>
                <a:path w="3349475" h="1913890">
                  <a:moveTo>
                    <a:pt x="0" y="0"/>
                  </a:moveTo>
                  <a:lnTo>
                    <a:pt x="3349475" y="0"/>
                  </a:lnTo>
                  <a:lnTo>
                    <a:pt x="3349475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04165">
                <a:alpha val="9804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743454"/>
            <a:chOff x="0" y="0"/>
            <a:chExt cx="24384000" cy="991271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7543800" cy="991271"/>
              <a:chOff x="0" y="0"/>
              <a:chExt cx="1913890" cy="25148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913890" cy="251489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251489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251489"/>
                    </a:lnTo>
                    <a:lnTo>
                      <a:pt x="0" y="251489"/>
                    </a:lnTo>
                    <a:close/>
                  </a:path>
                </a:pathLst>
              </a:custGeom>
              <a:solidFill>
                <a:srgbClr val="772432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7721880" y="0"/>
              <a:ext cx="8940241" cy="991271"/>
              <a:chOff x="0" y="0"/>
              <a:chExt cx="2268172" cy="25148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268172" cy="251489"/>
              </a:xfrm>
              <a:custGeom>
                <a:avLst/>
                <a:gdLst/>
                <a:ahLst/>
                <a:cxnLst/>
                <a:rect l="l" t="t" r="r" b="b"/>
                <a:pathLst>
                  <a:path w="2268172" h="251489">
                    <a:moveTo>
                      <a:pt x="0" y="0"/>
                    </a:moveTo>
                    <a:lnTo>
                      <a:pt x="2268172" y="0"/>
                    </a:lnTo>
                    <a:lnTo>
                      <a:pt x="2268172" y="251489"/>
                    </a:lnTo>
                    <a:lnTo>
                      <a:pt x="0" y="251489"/>
                    </a:lnTo>
                    <a:close/>
                  </a:path>
                </a:pathLst>
              </a:custGeom>
              <a:solidFill>
                <a:srgbClr val="F2DF74"/>
              </a:solidFill>
            </p:spPr>
          </p:sp>
        </p:grpSp>
        <p:grpSp>
          <p:nvGrpSpPr>
            <p:cNvPr id="9" name="Group 9"/>
            <p:cNvGrpSpPr/>
            <p:nvPr/>
          </p:nvGrpSpPr>
          <p:grpSpPr>
            <a:xfrm>
              <a:off x="16840200" y="0"/>
              <a:ext cx="7543800" cy="991271"/>
              <a:chOff x="0" y="0"/>
              <a:chExt cx="1913890" cy="25148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913890" cy="251489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251489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251489"/>
                    </a:lnTo>
                    <a:lnTo>
                      <a:pt x="0" y="251489"/>
                    </a:lnTo>
                    <a:close/>
                  </a:path>
                </a:pathLst>
              </a:custGeom>
              <a:solidFill>
                <a:srgbClr val="004165"/>
              </a:solidFill>
            </p:spPr>
          </p:sp>
        </p:grpSp>
      </p:grpSp>
      <p:grpSp>
        <p:nvGrpSpPr>
          <p:cNvPr id="13" name="Group 13"/>
          <p:cNvGrpSpPr/>
          <p:nvPr/>
        </p:nvGrpSpPr>
        <p:grpSpPr>
          <a:xfrm>
            <a:off x="0" y="9061816"/>
            <a:ext cx="18288000" cy="1272645"/>
            <a:chOff x="0" y="0"/>
            <a:chExt cx="24384000" cy="1696860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307281"/>
              <a:ext cx="24384000" cy="1389579"/>
              <a:chOff x="0" y="0"/>
              <a:chExt cx="6186311" cy="352541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186311" cy="352541"/>
              </a:xfrm>
              <a:custGeom>
                <a:avLst/>
                <a:gdLst/>
                <a:ahLst/>
                <a:cxnLst/>
                <a:rect l="l" t="t" r="r" b="b"/>
                <a:pathLst>
                  <a:path w="6186311" h="352541">
                    <a:moveTo>
                      <a:pt x="0" y="0"/>
                    </a:moveTo>
                    <a:lnTo>
                      <a:pt x="6186311" y="0"/>
                    </a:lnTo>
                    <a:lnTo>
                      <a:pt x="6186311" y="352541"/>
                    </a:lnTo>
                    <a:lnTo>
                      <a:pt x="0" y="352541"/>
                    </a:lnTo>
                    <a:close/>
                  </a:path>
                </a:pathLst>
              </a:custGeom>
              <a:solidFill>
                <a:srgbClr val="A9B2B1"/>
              </a:solidFill>
            </p:spPr>
          </p:sp>
        </p:grp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34607" y="536259"/>
              <a:ext cx="4672716" cy="931623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9890932" y="622235"/>
              <a:ext cx="4051574" cy="759670"/>
            </a:xfrm>
            <a:prstGeom prst="rect">
              <a:avLst/>
            </a:prstGeom>
          </p:spPr>
        </p:pic>
        <p:grpSp>
          <p:nvGrpSpPr>
            <p:cNvPr id="18" name="Group 18"/>
            <p:cNvGrpSpPr/>
            <p:nvPr/>
          </p:nvGrpSpPr>
          <p:grpSpPr>
            <a:xfrm>
              <a:off x="0" y="0"/>
              <a:ext cx="24384000" cy="523958"/>
              <a:chOff x="0" y="0"/>
              <a:chExt cx="26596501" cy="5715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255270"/>
                <a:ext cx="26596501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26596501" h="69850">
                    <a:moveTo>
                      <a:pt x="26305672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26596501" y="69850"/>
                    </a:lnTo>
                    <a:lnTo>
                      <a:pt x="26596501" y="0"/>
                    </a:lnTo>
                    <a:close/>
                  </a:path>
                </a:pathLst>
              </a:custGeom>
              <a:solidFill>
                <a:srgbClr val="004165"/>
              </a:solidFill>
            </p:spPr>
          </p:sp>
        </p:grpSp>
      </p:grp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F8E6AF45-F8D1-4A33-BB54-7FACC02840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8293797"/>
              </p:ext>
            </p:extLst>
          </p:nvPr>
        </p:nvGraphicFramePr>
        <p:xfrm>
          <a:off x="533400" y="906218"/>
          <a:ext cx="17526000" cy="7998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001360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62764"/>
            <a:ext cx="18288000" cy="10449764"/>
            <a:chOff x="0" y="0"/>
            <a:chExt cx="3349475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49475" cy="1913890"/>
            </a:xfrm>
            <a:custGeom>
              <a:avLst/>
              <a:gdLst/>
              <a:ahLst/>
              <a:cxnLst/>
              <a:rect l="l" t="t" r="r" b="b"/>
              <a:pathLst>
                <a:path w="3349475" h="1913890">
                  <a:moveTo>
                    <a:pt x="0" y="0"/>
                  </a:moveTo>
                  <a:lnTo>
                    <a:pt x="3349475" y="0"/>
                  </a:lnTo>
                  <a:lnTo>
                    <a:pt x="3349475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04165">
                <a:alpha val="9804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743454"/>
            <a:chOff x="0" y="0"/>
            <a:chExt cx="24384000" cy="991271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7543800" cy="991271"/>
              <a:chOff x="0" y="0"/>
              <a:chExt cx="1913890" cy="25148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913890" cy="251489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251489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251489"/>
                    </a:lnTo>
                    <a:lnTo>
                      <a:pt x="0" y="251489"/>
                    </a:lnTo>
                    <a:close/>
                  </a:path>
                </a:pathLst>
              </a:custGeom>
              <a:solidFill>
                <a:srgbClr val="772432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7721880" y="0"/>
              <a:ext cx="8940241" cy="991271"/>
              <a:chOff x="0" y="0"/>
              <a:chExt cx="2268172" cy="25148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268172" cy="251489"/>
              </a:xfrm>
              <a:custGeom>
                <a:avLst/>
                <a:gdLst/>
                <a:ahLst/>
                <a:cxnLst/>
                <a:rect l="l" t="t" r="r" b="b"/>
                <a:pathLst>
                  <a:path w="2268172" h="251489">
                    <a:moveTo>
                      <a:pt x="0" y="0"/>
                    </a:moveTo>
                    <a:lnTo>
                      <a:pt x="2268172" y="0"/>
                    </a:lnTo>
                    <a:lnTo>
                      <a:pt x="2268172" y="251489"/>
                    </a:lnTo>
                    <a:lnTo>
                      <a:pt x="0" y="251489"/>
                    </a:lnTo>
                    <a:close/>
                  </a:path>
                </a:pathLst>
              </a:custGeom>
              <a:solidFill>
                <a:srgbClr val="F2DF74"/>
              </a:solidFill>
            </p:spPr>
          </p:sp>
        </p:grpSp>
        <p:grpSp>
          <p:nvGrpSpPr>
            <p:cNvPr id="9" name="Group 9"/>
            <p:cNvGrpSpPr/>
            <p:nvPr/>
          </p:nvGrpSpPr>
          <p:grpSpPr>
            <a:xfrm>
              <a:off x="16840200" y="0"/>
              <a:ext cx="7543800" cy="991271"/>
              <a:chOff x="0" y="0"/>
              <a:chExt cx="1913890" cy="25148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913890" cy="251489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251489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251489"/>
                    </a:lnTo>
                    <a:lnTo>
                      <a:pt x="0" y="251489"/>
                    </a:lnTo>
                    <a:close/>
                  </a:path>
                </a:pathLst>
              </a:custGeom>
              <a:solidFill>
                <a:srgbClr val="004165"/>
              </a:solidFill>
            </p:spPr>
          </p:sp>
        </p:grpSp>
      </p:grpSp>
      <p:grpSp>
        <p:nvGrpSpPr>
          <p:cNvPr id="11" name="Group 11"/>
          <p:cNvGrpSpPr/>
          <p:nvPr/>
        </p:nvGrpSpPr>
        <p:grpSpPr>
          <a:xfrm>
            <a:off x="0" y="9061816"/>
            <a:ext cx="18288000" cy="1272645"/>
            <a:chOff x="0" y="0"/>
            <a:chExt cx="24384000" cy="169686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307281"/>
              <a:ext cx="24384000" cy="1389579"/>
              <a:chOff x="0" y="0"/>
              <a:chExt cx="6186311" cy="352541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186311" cy="352541"/>
              </a:xfrm>
              <a:custGeom>
                <a:avLst/>
                <a:gdLst/>
                <a:ahLst/>
                <a:cxnLst/>
                <a:rect l="l" t="t" r="r" b="b"/>
                <a:pathLst>
                  <a:path w="6186311" h="352541">
                    <a:moveTo>
                      <a:pt x="0" y="0"/>
                    </a:moveTo>
                    <a:lnTo>
                      <a:pt x="6186311" y="0"/>
                    </a:lnTo>
                    <a:lnTo>
                      <a:pt x="6186311" y="352541"/>
                    </a:lnTo>
                    <a:lnTo>
                      <a:pt x="0" y="352541"/>
                    </a:lnTo>
                    <a:close/>
                  </a:path>
                </a:pathLst>
              </a:custGeom>
              <a:solidFill>
                <a:srgbClr val="A9B2B1"/>
              </a:solidFill>
            </p:spPr>
          </p:sp>
        </p:grp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34607" y="536259"/>
              <a:ext cx="4672716" cy="931623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9890932" y="622235"/>
              <a:ext cx="4051574" cy="759670"/>
            </a:xfrm>
            <a:prstGeom prst="rect">
              <a:avLst/>
            </a:prstGeom>
          </p:spPr>
        </p:pic>
        <p:grpSp>
          <p:nvGrpSpPr>
            <p:cNvPr id="16" name="Group 16"/>
            <p:cNvGrpSpPr/>
            <p:nvPr/>
          </p:nvGrpSpPr>
          <p:grpSpPr>
            <a:xfrm>
              <a:off x="0" y="0"/>
              <a:ext cx="24384000" cy="523958"/>
              <a:chOff x="0" y="0"/>
              <a:chExt cx="26596501" cy="5715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255270"/>
                <a:ext cx="26596501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26596501" h="69850">
                    <a:moveTo>
                      <a:pt x="26305672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26596501" y="69850"/>
                    </a:lnTo>
                    <a:lnTo>
                      <a:pt x="26596501" y="0"/>
                    </a:lnTo>
                    <a:close/>
                  </a:path>
                </a:pathLst>
              </a:custGeom>
              <a:solidFill>
                <a:srgbClr val="004165"/>
              </a:solidFill>
            </p:spPr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87ECEFD-11A4-2C40-9070-947269FC33C4}"/>
              </a:ext>
            </a:extLst>
          </p:cNvPr>
          <p:cNvSpPr txBox="1"/>
          <p:nvPr/>
        </p:nvSpPr>
        <p:spPr>
          <a:xfrm>
            <a:off x="3047999" y="2474425"/>
            <a:ext cx="12191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7A182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#ChangeLives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E6AB380-E96A-3049-A292-F2536C185B25}"/>
              </a:ext>
            </a:extLst>
          </p:cNvPr>
          <p:cNvSpPr txBox="1"/>
          <p:nvPr/>
        </p:nvSpPr>
        <p:spPr>
          <a:xfrm>
            <a:off x="3252002" y="5775056"/>
            <a:ext cx="11783995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spc="300" dirty="0">
                <a:solidFill>
                  <a:schemeClr val="tx2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Office of the Club Growth Director (2021-2022)</a:t>
            </a:r>
          </a:p>
          <a:p>
            <a:pPr algn="ctr"/>
            <a:r>
              <a:rPr lang="en-US" sz="4000" spc="300" dirty="0">
                <a:solidFill>
                  <a:schemeClr val="tx2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District 121, Toastmasters International</a:t>
            </a:r>
          </a:p>
          <a:p>
            <a:pPr algn="ctr"/>
            <a:r>
              <a:rPr lang="en-US" sz="3600" u="sng" spc="300" dirty="0">
                <a:solidFill>
                  <a:schemeClr val="tx2"/>
                </a:solidFill>
                <a:latin typeface="Source Sans Pro" panose="020F0502020204030204" pitchFamily="34" charset="0"/>
                <a:ea typeface="Source Sans Pro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d121.cgdo@gmail.com</a:t>
            </a:r>
            <a:endParaRPr lang="en-US" sz="3600" spc="300" dirty="0">
              <a:solidFill>
                <a:schemeClr val="tx2"/>
              </a:solidFill>
              <a:latin typeface="Source Sans Pro" panose="020F0502020204030204" pitchFamily="34" charset="0"/>
              <a:ea typeface="Source Sans Pro" panose="020F0502020204030204" pitchFamily="34" charset="0"/>
            </a:endParaRPr>
          </a:p>
          <a:p>
            <a:pPr algn="ctr"/>
            <a:r>
              <a:rPr lang="en-US" sz="3600" spc="300" dirty="0">
                <a:solidFill>
                  <a:schemeClr val="tx2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www.d121toastmasters.org </a:t>
            </a:r>
          </a:p>
        </p:txBody>
      </p:sp>
    </p:spTree>
    <p:extLst>
      <p:ext uri="{BB962C8B-B14F-4D97-AF65-F5344CB8AC3E}">
        <p14:creationId xmlns:p14="http://schemas.microsoft.com/office/powerpoint/2010/main" val="291346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62764"/>
            <a:ext cx="18288000" cy="10449764"/>
            <a:chOff x="0" y="0"/>
            <a:chExt cx="3349475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49475" cy="1913890"/>
            </a:xfrm>
            <a:custGeom>
              <a:avLst/>
              <a:gdLst/>
              <a:ahLst/>
              <a:cxnLst/>
              <a:rect l="l" t="t" r="r" b="b"/>
              <a:pathLst>
                <a:path w="3349475" h="1913890">
                  <a:moveTo>
                    <a:pt x="0" y="0"/>
                  </a:moveTo>
                  <a:lnTo>
                    <a:pt x="3349475" y="0"/>
                  </a:lnTo>
                  <a:lnTo>
                    <a:pt x="3349475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04165">
                <a:alpha val="9804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743454"/>
            <a:chOff x="0" y="0"/>
            <a:chExt cx="24384000" cy="991271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7543800" cy="991271"/>
              <a:chOff x="0" y="0"/>
              <a:chExt cx="1913890" cy="25148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913890" cy="251489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251489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251489"/>
                    </a:lnTo>
                    <a:lnTo>
                      <a:pt x="0" y="251489"/>
                    </a:lnTo>
                    <a:close/>
                  </a:path>
                </a:pathLst>
              </a:custGeom>
              <a:solidFill>
                <a:srgbClr val="772432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7721880" y="0"/>
              <a:ext cx="8940241" cy="991271"/>
              <a:chOff x="0" y="0"/>
              <a:chExt cx="2268172" cy="25148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268172" cy="251489"/>
              </a:xfrm>
              <a:custGeom>
                <a:avLst/>
                <a:gdLst/>
                <a:ahLst/>
                <a:cxnLst/>
                <a:rect l="l" t="t" r="r" b="b"/>
                <a:pathLst>
                  <a:path w="2268172" h="251489">
                    <a:moveTo>
                      <a:pt x="0" y="0"/>
                    </a:moveTo>
                    <a:lnTo>
                      <a:pt x="2268172" y="0"/>
                    </a:lnTo>
                    <a:lnTo>
                      <a:pt x="2268172" y="251489"/>
                    </a:lnTo>
                    <a:lnTo>
                      <a:pt x="0" y="251489"/>
                    </a:lnTo>
                    <a:close/>
                  </a:path>
                </a:pathLst>
              </a:custGeom>
              <a:solidFill>
                <a:srgbClr val="EFDF73"/>
              </a:solidFill>
            </p:spPr>
          </p:sp>
        </p:grpSp>
        <p:grpSp>
          <p:nvGrpSpPr>
            <p:cNvPr id="9" name="Group 9"/>
            <p:cNvGrpSpPr/>
            <p:nvPr/>
          </p:nvGrpSpPr>
          <p:grpSpPr>
            <a:xfrm>
              <a:off x="16840200" y="0"/>
              <a:ext cx="7543800" cy="991271"/>
              <a:chOff x="0" y="0"/>
              <a:chExt cx="1913890" cy="25148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913890" cy="251489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251489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251489"/>
                    </a:lnTo>
                    <a:lnTo>
                      <a:pt x="0" y="251489"/>
                    </a:lnTo>
                    <a:close/>
                  </a:path>
                </a:pathLst>
              </a:custGeom>
              <a:solidFill>
                <a:srgbClr val="004165"/>
              </a:solidFill>
              <a:ln>
                <a:solidFill>
                  <a:srgbClr val="004165"/>
                </a:solidFill>
              </a:ln>
            </p:spPr>
          </p:sp>
        </p:grpSp>
      </p:grpSp>
      <p:grpSp>
        <p:nvGrpSpPr>
          <p:cNvPr id="11" name="Group 11"/>
          <p:cNvGrpSpPr/>
          <p:nvPr/>
        </p:nvGrpSpPr>
        <p:grpSpPr>
          <a:xfrm>
            <a:off x="506351" y="2501909"/>
            <a:ext cx="2545838" cy="532120"/>
            <a:chOff x="0" y="0"/>
            <a:chExt cx="2734245" cy="571500"/>
          </a:xfrm>
        </p:grpSpPr>
        <p:sp>
          <p:nvSpPr>
            <p:cNvPr id="12" name="Freeform 12"/>
            <p:cNvSpPr/>
            <p:nvPr/>
          </p:nvSpPr>
          <p:spPr>
            <a:xfrm>
              <a:off x="0" y="255270"/>
              <a:ext cx="2734245" cy="69850"/>
            </a:xfrm>
            <a:custGeom>
              <a:avLst/>
              <a:gdLst/>
              <a:ahLst/>
              <a:cxnLst/>
              <a:rect l="l" t="t" r="r" b="b"/>
              <a:pathLst>
                <a:path w="2734245" h="69850">
                  <a:moveTo>
                    <a:pt x="244341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734245" y="69850"/>
                  </a:lnTo>
                  <a:lnTo>
                    <a:pt x="2734245" y="0"/>
                  </a:lnTo>
                  <a:close/>
                </a:path>
              </a:pathLst>
            </a:custGeom>
            <a:solidFill>
              <a:srgbClr val="004165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0" y="9061816"/>
            <a:ext cx="18288000" cy="1272645"/>
            <a:chOff x="0" y="0"/>
            <a:chExt cx="24384000" cy="1696860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307281"/>
              <a:ext cx="24384000" cy="1389579"/>
              <a:chOff x="0" y="0"/>
              <a:chExt cx="6186311" cy="352541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186311" cy="352541"/>
              </a:xfrm>
              <a:custGeom>
                <a:avLst/>
                <a:gdLst/>
                <a:ahLst/>
                <a:cxnLst/>
                <a:rect l="l" t="t" r="r" b="b"/>
                <a:pathLst>
                  <a:path w="6186311" h="352541">
                    <a:moveTo>
                      <a:pt x="0" y="0"/>
                    </a:moveTo>
                    <a:lnTo>
                      <a:pt x="6186311" y="0"/>
                    </a:lnTo>
                    <a:lnTo>
                      <a:pt x="6186311" y="352541"/>
                    </a:lnTo>
                    <a:lnTo>
                      <a:pt x="0" y="352541"/>
                    </a:lnTo>
                    <a:close/>
                  </a:path>
                </a:pathLst>
              </a:custGeom>
              <a:solidFill>
                <a:srgbClr val="A9B2B1"/>
              </a:solidFill>
            </p:spPr>
          </p:sp>
        </p:grp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34607" y="536259"/>
              <a:ext cx="4672716" cy="931623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9890932" y="622235"/>
              <a:ext cx="4051574" cy="759670"/>
            </a:xfrm>
            <a:prstGeom prst="rect">
              <a:avLst/>
            </a:prstGeom>
          </p:spPr>
        </p:pic>
        <p:grpSp>
          <p:nvGrpSpPr>
            <p:cNvPr id="18" name="Group 18"/>
            <p:cNvGrpSpPr/>
            <p:nvPr/>
          </p:nvGrpSpPr>
          <p:grpSpPr>
            <a:xfrm>
              <a:off x="0" y="0"/>
              <a:ext cx="24384000" cy="523958"/>
              <a:chOff x="0" y="0"/>
              <a:chExt cx="26596501" cy="5715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255270"/>
                <a:ext cx="26596501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26596501" h="69850">
                    <a:moveTo>
                      <a:pt x="26305672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26596501" y="69850"/>
                    </a:lnTo>
                    <a:lnTo>
                      <a:pt x="26596501" y="0"/>
                    </a:lnTo>
                    <a:close/>
                  </a:path>
                </a:pathLst>
              </a:custGeom>
              <a:solidFill>
                <a:srgbClr val="004165"/>
              </a:solidFill>
            </p:spPr>
          </p:sp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419B26A3-CB2A-458F-ABEF-0B94FFA5653F}"/>
              </a:ext>
            </a:extLst>
          </p:cNvPr>
          <p:cNvSpPr/>
          <p:nvPr/>
        </p:nvSpPr>
        <p:spPr>
          <a:xfrm>
            <a:off x="4572000" y="3281452"/>
            <a:ext cx="9144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800" dirty="0">
              <a:solidFill>
                <a:srgbClr val="000000"/>
              </a:solidFill>
              <a:latin typeface="Myriad Pro Light"/>
            </a:endParaRPr>
          </a:p>
          <a:p>
            <a:endParaRPr lang="en-US" sz="2800" dirty="0">
              <a:latin typeface="Myriad Pro Light"/>
            </a:endParaRPr>
          </a:p>
          <a:p>
            <a:endParaRPr lang="en-US" sz="3600" dirty="0">
              <a:latin typeface="Myriad Pro Light"/>
            </a:endParaRPr>
          </a:p>
          <a:p>
            <a:endParaRPr lang="en-US" dirty="0">
              <a:latin typeface="Myriad Pro"/>
            </a:endParaRPr>
          </a:p>
        </p:txBody>
      </p:sp>
      <p:graphicFrame>
        <p:nvGraphicFramePr>
          <p:cNvPr id="25" name="Diagram 24">
            <a:extLst>
              <a:ext uri="{FF2B5EF4-FFF2-40B4-BE49-F238E27FC236}">
                <a16:creationId xmlns:a16="http://schemas.microsoft.com/office/drawing/2014/main" id="{611A9040-EF13-4CC1-B570-CA7FF3E51E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3082207"/>
              </p:ext>
            </p:extLst>
          </p:nvPr>
        </p:nvGraphicFramePr>
        <p:xfrm>
          <a:off x="634253" y="3207048"/>
          <a:ext cx="17019494" cy="5622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D75E29E7-FC19-4B3F-A8D5-ABADB7445A1D}"/>
              </a:ext>
            </a:extLst>
          </p:cNvPr>
          <p:cNvSpPr txBox="1"/>
          <p:nvPr/>
        </p:nvSpPr>
        <p:spPr>
          <a:xfrm>
            <a:off x="833718" y="1658730"/>
            <a:ext cx="11282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772432"/>
                </a:solidFill>
                <a:latin typeface="Source Sans Pro" panose="020B0604020202020204" charset="0"/>
              </a:rPr>
              <a:t>DID YOU KNOW?</a:t>
            </a:r>
            <a:endParaRPr lang="en-US" sz="3200" b="1" dirty="0">
              <a:solidFill>
                <a:srgbClr val="772432"/>
              </a:solidFill>
              <a:latin typeface="Source Sans Pr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047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26" y="-921272"/>
            <a:ext cx="18288000" cy="10449764"/>
            <a:chOff x="0" y="0"/>
            <a:chExt cx="3349475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49475" cy="1913890"/>
            </a:xfrm>
            <a:custGeom>
              <a:avLst/>
              <a:gdLst/>
              <a:ahLst/>
              <a:cxnLst/>
              <a:rect l="l" t="t" r="r" b="b"/>
              <a:pathLst>
                <a:path w="3349475" h="1913890">
                  <a:moveTo>
                    <a:pt x="0" y="0"/>
                  </a:moveTo>
                  <a:lnTo>
                    <a:pt x="3349475" y="0"/>
                  </a:lnTo>
                  <a:lnTo>
                    <a:pt x="3349475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04165">
                <a:alpha val="9804"/>
              </a:srgbClr>
            </a:solidFill>
            <a:scene3d>
              <a:camera prst="orthographicFront"/>
              <a:lightRig rig="threePt" dir="t"/>
            </a:scene3d>
            <a:sp3d>
              <a:bevelT/>
            </a:sp3d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743454"/>
            <a:chOff x="0" y="0"/>
            <a:chExt cx="24384000" cy="991271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7543800" cy="991271"/>
              <a:chOff x="0" y="0"/>
              <a:chExt cx="1913890" cy="25148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913890" cy="251489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251489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251489"/>
                    </a:lnTo>
                    <a:lnTo>
                      <a:pt x="0" y="251489"/>
                    </a:lnTo>
                    <a:close/>
                  </a:path>
                </a:pathLst>
              </a:custGeom>
              <a:solidFill>
                <a:srgbClr val="772432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7721880" y="0"/>
              <a:ext cx="8940241" cy="991271"/>
              <a:chOff x="0" y="0"/>
              <a:chExt cx="2268172" cy="25148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268172" cy="251489"/>
              </a:xfrm>
              <a:custGeom>
                <a:avLst/>
                <a:gdLst/>
                <a:ahLst/>
                <a:cxnLst/>
                <a:rect l="l" t="t" r="r" b="b"/>
                <a:pathLst>
                  <a:path w="2268172" h="251489">
                    <a:moveTo>
                      <a:pt x="0" y="0"/>
                    </a:moveTo>
                    <a:lnTo>
                      <a:pt x="2268172" y="0"/>
                    </a:lnTo>
                    <a:lnTo>
                      <a:pt x="2268172" y="251489"/>
                    </a:lnTo>
                    <a:lnTo>
                      <a:pt x="0" y="251489"/>
                    </a:lnTo>
                    <a:close/>
                  </a:path>
                </a:pathLst>
              </a:custGeom>
              <a:solidFill>
                <a:srgbClr val="F2DF74"/>
              </a:solidFill>
            </p:spPr>
          </p:sp>
        </p:grpSp>
        <p:grpSp>
          <p:nvGrpSpPr>
            <p:cNvPr id="9" name="Group 9"/>
            <p:cNvGrpSpPr/>
            <p:nvPr/>
          </p:nvGrpSpPr>
          <p:grpSpPr>
            <a:xfrm>
              <a:off x="16840200" y="0"/>
              <a:ext cx="7543800" cy="991271"/>
              <a:chOff x="0" y="0"/>
              <a:chExt cx="1913890" cy="25148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913890" cy="251489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251489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251489"/>
                    </a:lnTo>
                    <a:lnTo>
                      <a:pt x="0" y="251489"/>
                    </a:lnTo>
                    <a:close/>
                  </a:path>
                </a:pathLst>
              </a:custGeom>
              <a:solidFill>
                <a:srgbClr val="004165"/>
              </a:solidFill>
            </p:spPr>
          </p:sp>
        </p:grpSp>
      </p:grpSp>
      <p:grpSp>
        <p:nvGrpSpPr>
          <p:cNvPr id="13" name="Group 13"/>
          <p:cNvGrpSpPr/>
          <p:nvPr/>
        </p:nvGrpSpPr>
        <p:grpSpPr>
          <a:xfrm>
            <a:off x="0" y="9061816"/>
            <a:ext cx="18288000" cy="1272645"/>
            <a:chOff x="0" y="0"/>
            <a:chExt cx="24384000" cy="1696860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307281"/>
              <a:ext cx="24384000" cy="1389579"/>
              <a:chOff x="0" y="0"/>
              <a:chExt cx="6186311" cy="352541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186311" cy="352541"/>
              </a:xfrm>
              <a:custGeom>
                <a:avLst/>
                <a:gdLst/>
                <a:ahLst/>
                <a:cxnLst/>
                <a:rect l="l" t="t" r="r" b="b"/>
                <a:pathLst>
                  <a:path w="6186311" h="352541">
                    <a:moveTo>
                      <a:pt x="0" y="0"/>
                    </a:moveTo>
                    <a:lnTo>
                      <a:pt x="6186311" y="0"/>
                    </a:lnTo>
                    <a:lnTo>
                      <a:pt x="6186311" y="352541"/>
                    </a:lnTo>
                    <a:lnTo>
                      <a:pt x="0" y="352541"/>
                    </a:lnTo>
                    <a:close/>
                  </a:path>
                </a:pathLst>
              </a:custGeom>
              <a:solidFill>
                <a:srgbClr val="A9B2B1"/>
              </a:solidFill>
            </p:spPr>
          </p:sp>
        </p:grp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34607" y="536259"/>
              <a:ext cx="4672716" cy="931623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9890932" y="622235"/>
              <a:ext cx="4051574" cy="759670"/>
            </a:xfrm>
            <a:prstGeom prst="rect">
              <a:avLst/>
            </a:prstGeom>
          </p:spPr>
        </p:pic>
        <p:grpSp>
          <p:nvGrpSpPr>
            <p:cNvPr id="18" name="Group 18"/>
            <p:cNvGrpSpPr/>
            <p:nvPr/>
          </p:nvGrpSpPr>
          <p:grpSpPr>
            <a:xfrm>
              <a:off x="0" y="0"/>
              <a:ext cx="24384000" cy="523958"/>
              <a:chOff x="0" y="0"/>
              <a:chExt cx="26596501" cy="5715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255270"/>
                <a:ext cx="26596501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26596501" h="69850">
                    <a:moveTo>
                      <a:pt x="26305672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26596501" y="69850"/>
                    </a:lnTo>
                    <a:lnTo>
                      <a:pt x="26596501" y="0"/>
                    </a:lnTo>
                    <a:close/>
                  </a:path>
                </a:pathLst>
              </a:custGeom>
              <a:solidFill>
                <a:srgbClr val="004165"/>
              </a:solidFill>
            </p:spPr>
          </p: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8A61AA0-653B-4322-A28F-585DD6C96C98}"/>
              </a:ext>
            </a:extLst>
          </p:cNvPr>
          <p:cNvSpPr txBox="1"/>
          <p:nvPr/>
        </p:nvSpPr>
        <p:spPr>
          <a:xfrm>
            <a:off x="1116106" y="3276091"/>
            <a:ext cx="1676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>
                <a:latin typeface="Source Sans Pro" panose="020B0604020202020204" charset="0"/>
              </a:rPr>
              <a:t>Building and maintaining club membership is important and challenging.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US" sz="4000" dirty="0">
              <a:latin typeface="Source Sans Pro" panose="020B060402020202020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>
                <a:latin typeface="Source Sans Pro" panose="020B0604020202020204" charset="0"/>
              </a:rPr>
              <a:t>Having a </a:t>
            </a:r>
            <a:r>
              <a:rPr lang="en-US" sz="4000" i="1" dirty="0">
                <a:latin typeface="Source Sans Pro" panose="020B0604020202020204" charset="0"/>
              </a:rPr>
              <a:t>healthy </a:t>
            </a:r>
            <a:r>
              <a:rPr lang="en-US" sz="4000" dirty="0">
                <a:latin typeface="Source Sans Pro" panose="020B0604020202020204" charset="0"/>
              </a:rPr>
              <a:t>club membership of at least 30 ensures more ideas, participation , input and better learning for all.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1F3AFC-8A26-4B96-ABB5-1693D752F63E}"/>
              </a:ext>
            </a:extLst>
          </p:cNvPr>
          <p:cNvSpPr txBox="1"/>
          <p:nvPr/>
        </p:nvSpPr>
        <p:spPr>
          <a:xfrm>
            <a:off x="1116106" y="1592934"/>
            <a:ext cx="9475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772432"/>
                </a:solidFill>
                <a:latin typeface="Source Sans Pro" panose="020B0604020202020204" charset="0"/>
              </a:rPr>
              <a:t>ATTRACT AND RETAIN MEMBERS</a:t>
            </a:r>
          </a:p>
        </p:txBody>
      </p:sp>
      <p:grpSp>
        <p:nvGrpSpPr>
          <p:cNvPr id="22" name="Group 11">
            <a:extLst>
              <a:ext uri="{FF2B5EF4-FFF2-40B4-BE49-F238E27FC236}">
                <a16:creationId xmlns:a16="http://schemas.microsoft.com/office/drawing/2014/main" id="{B436AEB0-5FA9-498C-B30E-3B24AC235F5B}"/>
              </a:ext>
            </a:extLst>
          </p:cNvPr>
          <p:cNvGrpSpPr/>
          <p:nvPr/>
        </p:nvGrpSpPr>
        <p:grpSpPr>
          <a:xfrm>
            <a:off x="1264162" y="2628900"/>
            <a:ext cx="2545838" cy="532120"/>
            <a:chOff x="0" y="0"/>
            <a:chExt cx="2734245" cy="571500"/>
          </a:xfrm>
        </p:grpSpPr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B7F10081-8461-49BC-BAF8-5934BF6451DE}"/>
                </a:ext>
              </a:extLst>
            </p:cNvPr>
            <p:cNvSpPr/>
            <p:nvPr/>
          </p:nvSpPr>
          <p:spPr>
            <a:xfrm>
              <a:off x="0" y="255270"/>
              <a:ext cx="2734245" cy="69850"/>
            </a:xfrm>
            <a:custGeom>
              <a:avLst/>
              <a:gdLst/>
              <a:ahLst/>
              <a:cxnLst/>
              <a:rect l="l" t="t" r="r" b="b"/>
              <a:pathLst>
                <a:path w="2734245" h="69850">
                  <a:moveTo>
                    <a:pt x="244341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734245" y="69850"/>
                  </a:lnTo>
                  <a:lnTo>
                    <a:pt x="2734245" y="0"/>
                  </a:lnTo>
                  <a:close/>
                </a:path>
              </a:pathLst>
            </a:custGeom>
            <a:solidFill>
              <a:srgbClr val="004165"/>
            </a:solidFill>
          </p:spPr>
        </p:sp>
      </p:grpSp>
    </p:spTree>
    <p:extLst>
      <p:ext uri="{BB962C8B-B14F-4D97-AF65-F5344CB8AC3E}">
        <p14:creationId xmlns:p14="http://schemas.microsoft.com/office/powerpoint/2010/main" val="1440493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26" y="-921272"/>
            <a:ext cx="18288000" cy="10449764"/>
            <a:chOff x="0" y="0"/>
            <a:chExt cx="3349475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49475" cy="1913890"/>
            </a:xfrm>
            <a:custGeom>
              <a:avLst/>
              <a:gdLst/>
              <a:ahLst/>
              <a:cxnLst/>
              <a:rect l="l" t="t" r="r" b="b"/>
              <a:pathLst>
                <a:path w="3349475" h="1913890">
                  <a:moveTo>
                    <a:pt x="0" y="0"/>
                  </a:moveTo>
                  <a:lnTo>
                    <a:pt x="3349475" y="0"/>
                  </a:lnTo>
                  <a:lnTo>
                    <a:pt x="3349475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04165">
                <a:alpha val="9804"/>
              </a:srgbClr>
            </a:solidFill>
            <a:scene3d>
              <a:camera prst="orthographicFront"/>
              <a:lightRig rig="threePt" dir="t"/>
            </a:scene3d>
            <a:sp3d>
              <a:bevelT/>
            </a:sp3d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743454"/>
            <a:chOff x="0" y="0"/>
            <a:chExt cx="24384000" cy="991271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7543800" cy="991271"/>
              <a:chOff x="0" y="0"/>
              <a:chExt cx="1913890" cy="25148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913890" cy="251489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251489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251489"/>
                    </a:lnTo>
                    <a:lnTo>
                      <a:pt x="0" y="251489"/>
                    </a:lnTo>
                    <a:close/>
                  </a:path>
                </a:pathLst>
              </a:custGeom>
              <a:solidFill>
                <a:srgbClr val="772432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7721880" y="0"/>
              <a:ext cx="8940241" cy="991271"/>
              <a:chOff x="0" y="0"/>
              <a:chExt cx="2268172" cy="25148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268172" cy="251489"/>
              </a:xfrm>
              <a:custGeom>
                <a:avLst/>
                <a:gdLst/>
                <a:ahLst/>
                <a:cxnLst/>
                <a:rect l="l" t="t" r="r" b="b"/>
                <a:pathLst>
                  <a:path w="2268172" h="251489">
                    <a:moveTo>
                      <a:pt x="0" y="0"/>
                    </a:moveTo>
                    <a:lnTo>
                      <a:pt x="2268172" y="0"/>
                    </a:lnTo>
                    <a:lnTo>
                      <a:pt x="2268172" y="251489"/>
                    </a:lnTo>
                    <a:lnTo>
                      <a:pt x="0" y="251489"/>
                    </a:lnTo>
                    <a:close/>
                  </a:path>
                </a:pathLst>
              </a:custGeom>
              <a:solidFill>
                <a:srgbClr val="F2DF74"/>
              </a:solidFill>
            </p:spPr>
          </p:sp>
        </p:grpSp>
        <p:grpSp>
          <p:nvGrpSpPr>
            <p:cNvPr id="9" name="Group 9"/>
            <p:cNvGrpSpPr/>
            <p:nvPr/>
          </p:nvGrpSpPr>
          <p:grpSpPr>
            <a:xfrm>
              <a:off x="16840200" y="0"/>
              <a:ext cx="7543800" cy="991271"/>
              <a:chOff x="0" y="0"/>
              <a:chExt cx="1913890" cy="25148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913890" cy="251489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251489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251489"/>
                    </a:lnTo>
                    <a:lnTo>
                      <a:pt x="0" y="251489"/>
                    </a:lnTo>
                    <a:close/>
                  </a:path>
                </a:pathLst>
              </a:custGeom>
              <a:solidFill>
                <a:srgbClr val="004165"/>
              </a:solidFill>
            </p:spPr>
          </p:sp>
        </p:grpSp>
      </p:grpSp>
      <p:grpSp>
        <p:nvGrpSpPr>
          <p:cNvPr id="13" name="Group 13"/>
          <p:cNvGrpSpPr/>
          <p:nvPr/>
        </p:nvGrpSpPr>
        <p:grpSpPr>
          <a:xfrm>
            <a:off x="0" y="9061816"/>
            <a:ext cx="18288000" cy="1272645"/>
            <a:chOff x="0" y="0"/>
            <a:chExt cx="24384000" cy="1696860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307281"/>
              <a:ext cx="24384000" cy="1389579"/>
              <a:chOff x="0" y="0"/>
              <a:chExt cx="6186311" cy="352541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186311" cy="352541"/>
              </a:xfrm>
              <a:custGeom>
                <a:avLst/>
                <a:gdLst/>
                <a:ahLst/>
                <a:cxnLst/>
                <a:rect l="l" t="t" r="r" b="b"/>
                <a:pathLst>
                  <a:path w="6186311" h="352541">
                    <a:moveTo>
                      <a:pt x="0" y="0"/>
                    </a:moveTo>
                    <a:lnTo>
                      <a:pt x="6186311" y="0"/>
                    </a:lnTo>
                    <a:lnTo>
                      <a:pt x="6186311" y="352541"/>
                    </a:lnTo>
                    <a:lnTo>
                      <a:pt x="0" y="352541"/>
                    </a:lnTo>
                    <a:close/>
                  </a:path>
                </a:pathLst>
              </a:custGeom>
              <a:solidFill>
                <a:srgbClr val="A9B2B1"/>
              </a:solidFill>
            </p:spPr>
          </p:sp>
        </p:grp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34607" y="536259"/>
              <a:ext cx="4672716" cy="931623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9890932" y="622235"/>
              <a:ext cx="4051574" cy="759670"/>
            </a:xfrm>
            <a:prstGeom prst="rect">
              <a:avLst/>
            </a:prstGeom>
          </p:spPr>
        </p:pic>
        <p:grpSp>
          <p:nvGrpSpPr>
            <p:cNvPr id="18" name="Group 18"/>
            <p:cNvGrpSpPr/>
            <p:nvPr/>
          </p:nvGrpSpPr>
          <p:grpSpPr>
            <a:xfrm>
              <a:off x="0" y="0"/>
              <a:ext cx="24384000" cy="523958"/>
              <a:chOff x="0" y="0"/>
              <a:chExt cx="26596501" cy="5715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255270"/>
                <a:ext cx="26596501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26596501" h="69850">
                    <a:moveTo>
                      <a:pt x="26305672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26596501" y="69850"/>
                    </a:lnTo>
                    <a:lnTo>
                      <a:pt x="26596501" y="0"/>
                    </a:lnTo>
                    <a:close/>
                  </a:path>
                </a:pathLst>
              </a:custGeom>
              <a:solidFill>
                <a:srgbClr val="004165"/>
              </a:solidFill>
            </p:spPr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C1F3AFC-8A26-4B96-ABB5-1693D752F63E}"/>
              </a:ext>
            </a:extLst>
          </p:cNvPr>
          <p:cNvSpPr txBox="1"/>
          <p:nvPr/>
        </p:nvSpPr>
        <p:spPr>
          <a:xfrm>
            <a:off x="1116106" y="1592934"/>
            <a:ext cx="16486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772432"/>
                </a:solidFill>
                <a:latin typeface="Source Sans Pro" panose="020B0604020202020204" charset="0"/>
              </a:rPr>
              <a:t>HOW? – Four Pillars</a:t>
            </a:r>
          </a:p>
        </p:txBody>
      </p:sp>
      <p:grpSp>
        <p:nvGrpSpPr>
          <p:cNvPr id="22" name="Group 11">
            <a:extLst>
              <a:ext uri="{FF2B5EF4-FFF2-40B4-BE49-F238E27FC236}">
                <a16:creationId xmlns:a16="http://schemas.microsoft.com/office/drawing/2014/main" id="{B436AEB0-5FA9-498C-B30E-3B24AC235F5B}"/>
              </a:ext>
            </a:extLst>
          </p:cNvPr>
          <p:cNvGrpSpPr/>
          <p:nvPr/>
        </p:nvGrpSpPr>
        <p:grpSpPr>
          <a:xfrm>
            <a:off x="1264162" y="2628900"/>
            <a:ext cx="2545838" cy="532120"/>
            <a:chOff x="0" y="0"/>
            <a:chExt cx="2734245" cy="571500"/>
          </a:xfrm>
        </p:grpSpPr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B7F10081-8461-49BC-BAF8-5934BF6451DE}"/>
                </a:ext>
              </a:extLst>
            </p:cNvPr>
            <p:cNvSpPr/>
            <p:nvPr/>
          </p:nvSpPr>
          <p:spPr>
            <a:xfrm>
              <a:off x="0" y="255270"/>
              <a:ext cx="2734245" cy="69850"/>
            </a:xfrm>
            <a:custGeom>
              <a:avLst/>
              <a:gdLst/>
              <a:ahLst/>
              <a:cxnLst/>
              <a:rect l="l" t="t" r="r" b="b"/>
              <a:pathLst>
                <a:path w="2734245" h="69850">
                  <a:moveTo>
                    <a:pt x="244341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734245" y="69850"/>
                  </a:lnTo>
                  <a:lnTo>
                    <a:pt x="2734245" y="0"/>
                  </a:lnTo>
                  <a:close/>
                </a:path>
              </a:pathLst>
            </a:custGeom>
            <a:solidFill>
              <a:srgbClr val="004165"/>
            </a:solidFill>
          </p:spPr>
        </p:sp>
      </p:grp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3915644866"/>
              </p:ext>
            </p:extLst>
          </p:nvPr>
        </p:nvGraphicFramePr>
        <p:xfrm>
          <a:off x="2081909" y="2951356"/>
          <a:ext cx="14554487" cy="6049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094775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26" y="-921272"/>
            <a:ext cx="18288000" cy="10449764"/>
            <a:chOff x="0" y="0"/>
            <a:chExt cx="3349475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49475" cy="1913890"/>
            </a:xfrm>
            <a:custGeom>
              <a:avLst/>
              <a:gdLst/>
              <a:ahLst/>
              <a:cxnLst/>
              <a:rect l="l" t="t" r="r" b="b"/>
              <a:pathLst>
                <a:path w="3349475" h="1913890">
                  <a:moveTo>
                    <a:pt x="0" y="0"/>
                  </a:moveTo>
                  <a:lnTo>
                    <a:pt x="3349475" y="0"/>
                  </a:lnTo>
                  <a:lnTo>
                    <a:pt x="3349475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04165">
                <a:alpha val="9804"/>
              </a:srgbClr>
            </a:solidFill>
            <a:scene3d>
              <a:camera prst="orthographicFront"/>
              <a:lightRig rig="threePt" dir="t"/>
            </a:scene3d>
            <a:sp3d>
              <a:bevelT/>
            </a:sp3d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743454"/>
            <a:chOff x="0" y="0"/>
            <a:chExt cx="24384000" cy="991271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7543800" cy="991271"/>
              <a:chOff x="0" y="0"/>
              <a:chExt cx="1913890" cy="25148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913890" cy="251489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251489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251489"/>
                    </a:lnTo>
                    <a:lnTo>
                      <a:pt x="0" y="251489"/>
                    </a:lnTo>
                    <a:close/>
                  </a:path>
                </a:pathLst>
              </a:custGeom>
              <a:solidFill>
                <a:srgbClr val="772432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7721880" y="0"/>
              <a:ext cx="8940241" cy="991271"/>
              <a:chOff x="0" y="0"/>
              <a:chExt cx="2268172" cy="25148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268172" cy="251489"/>
              </a:xfrm>
              <a:custGeom>
                <a:avLst/>
                <a:gdLst/>
                <a:ahLst/>
                <a:cxnLst/>
                <a:rect l="l" t="t" r="r" b="b"/>
                <a:pathLst>
                  <a:path w="2268172" h="251489">
                    <a:moveTo>
                      <a:pt x="0" y="0"/>
                    </a:moveTo>
                    <a:lnTo>
                      <a:pt x="2268172" y="0"/>
                    </a:lnTo>
                    <a:lnTo>
                      <a:pt x="2268172" y="251489"/>
                    </a:lnTo>
                    <a:lnTo>
                      <a:pt x="0" y="251489"/>
                    </a:lnTo>
                    <a:close/>
                  </a:path>
                </a:pathLst>
              </a:custGeom>
              <a:solidFill>
                <a:srgbClr val="F2DF74"/>
              </a:solidFill>
            </p:spPr>
          </p:sp>
        </p:grpSp>
        <p:grpSp>
          <p:nvGrpSpPr>
            <p:cNvPr id="9" name="Group 9"/>
            <p:cNvGrpSpPr/>
            <p:nvPr/>
          </p:nvGrpSpPr>
          <p:grpSpPr>
            <a:xfrm>
              <a:off x="16840200" y="0"/>
              <a:ext cx="7543800" cy="991271"/>
              <a:chOff x="0" y="0"/>
              <a:chExt cx="1913890" cy="25148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913890" cy="251489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251489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251489"/>
                    </a:lnTo>
                    <a:lnTo>
                      <a:pt x="0" y="251489"/>
                    </a:lnTo>
                    <a:close/>
                  </a:path>
                </a:pathLst>
              </a:custGeom>
              <a:solidFill>
                <a:srgbClr val="004165"/>
              </a:solidFill>
            </p:spPr>
          </p:sp>
        </p:grpSp>
      </p:grpSp>
      <p:grpSp>
        <p:nvGrpSpPr>
          <p:cNvPr id="13" name="Group 13"/>
          <p:cNvGrpSpPr/>
          <p:nvPr/>
        </p:nvGrpSpPr>
        <p:grpSpPr>
          <a:xfrm>
            <a:off x="0" y="9061816"/>
            <a:ext cx="18288000" cy="1272645"/>
            <a:chOff x="0" y="0"/>
            <a:chExt cx="24384000" cy="1696860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307281"/>
              <a:ext cx="24384000" cy="1389579"/>
              <a:chOff x="0" y="0"/>
              <a:chExt cx="6186311" cy="352541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186311" cy="352541"/>
              </a:xfrm>
              <a:custGeom>
                <a:avLst/>
                <a:gdLst/>
                <a:ahLst/>
                <a:cxnLst/>
                <a:rect l="l" t="t" r="r" b="b"/>
                <a:pathLst>
                  <a:path w="6186311" h="352541">
                    <a:moveTo>
                      <a:pt x="0" y="0"/>
                    </a:moveTo>
                    <a:lnTo>
                      <a:pt x="6186311" y="0"/>
                    </a:lnTo>
                    <a:lnTo>
                      <a:pt x="6186311" y="352541"/>
                    </a:lnTo>
                    <a:lnTo>
                      <a:pt x="0" y="352541"/>
                    </a:lnTo>
                    <a:close/>
                  </a:path>
                </a:pathLst>
              </a:custGeom>
              <a:solidFill>
                <a:srgbClr val="A9B2B1"/>
              </a:solidFill>
            </p:spPr>
          </p:sp>
        </p:grp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34607" y="536259"/>
              <a:ext cx="4672716" cy="931623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9890932" y="622235"/>
              <a:ext cx="4051574" cy="759670"/>
            </a:xfrm>
            <a:prstGeom prst="rect">
              <a:avLst/>
            </a:prstGeom>
          </p:spPr>
        </p:pic>
        <p:grpSp>
          <p:nvGrpSpPr>
            <p:cNvPr id="18" name="Group 18"/>
            <p:cNvGrpSpPr/>
            <p:nvPr/>
          </p:nvGrpSpPr>
          <p:grpSpPr>
            <a:xfrm>
              <a:off x="0" y="0"/>
              <a:ext cx="24384000" cy="523958"/>
              <a:chOff x="0" y="0"/>
              <a:chExt cx="26596501" cy="5715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255270"/>
                <a:ext cx="26596501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26596501" h="69850">
                    <a:moveTo>
                      <a:pt x="26305672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26596501" y="69850"/>
                    </a:lnTo>
                    <a:lnTo>
                      <a:pt x="26596501" y="0"/>
                    </a:lnTo>
                    <a:close/>
                  </a:path>
                </a:pathLst>
              </a:custGeom>
              <a:solidFill>
                <a:srgbClr val="004165"/>
              </a:solidFill>
            </p:spPr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C1F3AFC-8A26-4B96-ABB5-1693D752F63E}"/>
              </a:ext>
            </a:extLst>
          </p:cNvPr>
          <p:cNvSpPr txBox="1"/>
          <p:nvPr/>
        </p:nvSpPr>
        <p:spPr>
          <a:xfrm>
            <a:off x="1116106" y="1592934"/>
            <a:ext cx="16486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772432"/>
                </a:solidFill>
                <a:latin typeface="Source Sans Pro" panose="020B0604020202020204" charset="0"/>
              </a:rPr>
              <a:t>HOW? – Four Pillars</a:t>
            </a:r>
          </a:p>
        </p:txBody>
      </p:sp>
      <p:grpSp>
        <p:nvGrpSpPr>
          <p:cNvPr id="22" name="Group 11">
            <a:extLst>
              <a:ext uri="{FF2B5EF4-FFF2-40B4-BE49-F238E27FC236}">
                <a16:creationId xmlns:a16="http://schemas.microsoft.com/office/drawing/2014/main" id="{B436AEB0-5FA9-498C-B30E-3B24AC235F5B}"/>
              </a:ext>
            </a:extLst>
          </p:cNvPr>
          <p:cNvGrpSpPr/>
          <p:nvPr/>
        </p:nvGrpSpPr>
        <p:grpSpPr>
          <a:xfrm>
            <a:off x="1264162" y="2628900"/>
            <a:ext cx="2545838" cy="532120"/>
            <a:chOff x="0" y="0"/>
            <a:chExt cx="2734245" cy="571500"/>
          </a:xfrm>
        </p:grpSpPr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B7F10081-8461-49BC-BAF8-5934BF6451DE}"/>
                </a:ext>
              </a:extLst>
            </p:cNvPr>
            <p:cNvSpPr/>
            <p:nvPr/>
          </p:nvSpPr>
          <p:spPr>
            <a:xfrm>
              <a:off x="0" y="255270"/>
              <a:ext cx="2734245" cy="69850"/>
            </a:xfrm>
            <a:custGeom>
              <a:avLst/>
              <a:gdLst/>
              <a:ahLst/>
              <a:cxnLst/>
              <a:rect l="l" t="t" r="r" b="b"/>
              <a:pathLst>
                <a:path w="2734245" h="69850">
                  <a:moveTo>
                    <a:pt x="244341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734245" y="69850"/>
                  </a:lnTo>
                  <a:lnTo>
                    <a:pt x="2734245" y="0"/>
                  </a:lnTo>
                  <a:close/>
                </a:path>
              </a:pathLst>
            </a:custGeom>
            <a:solidFill>
              <a:srgbClr val="004165"/>
            </a:solidFill>
          </p:spPr>
        </p:sp>
      </p:grp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2497530013"/>
              </p:ext>
            </p:extLst>
          </p:nvPr>
        </p:nvGraphicFramePr>
        <p:xfrm>
          <a:off x="2081909" y="2951356"/>
          <a:ext cx="14554487" cy="6049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709359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929" y="-115303"/>
            <a:ext cx="18288000" cy="10449764"/>
            <a:chOff x="0" y="0"/>
            <a:chExt cx="3349475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49475" cy="1913890"/>
            </a:xfrm>
            <a:custGeom>
              <a:avLst/>
              <a:gdLst/>
              <a:ahLst/>
              <a:cxnLst/>
              <a:rect l="l" t="t" r="r" b="b"/>
              <a:pathLst>
                <a:path w="3349475" h="1913890">
                  <a:moveTo>
                    <a:pt x="0" y="0"/>
                  </a:moveTo>
                  <a:lnTo>
                    <a:pt x="3349475" y="0"/>
                  </a:lnTo>
                  <a:lnTo>
                    <a:pt x="3349475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04165">
                <a:alpha val="9804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743454"/>
            <a:chOff x="0" y="0"/>
            <a:chExt cx="24384000" cy="991271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7543800" cy="991271"/>
              <a:chOff x="0" y="0"/>
              <a:chExt cx="1913890" cy="25148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913890" cy="251489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251489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251489"/>
                    </a:lnTo>
                    <a:lnTo>
                      <a:pt x="0" y="251489"/>
                    </a:lnTo>
                    <a:close/>
                  </a:path>
                </a:pathLst>
              </a:custGeom>
              <a:solidFill>
                <a:srgbClr val="772432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7721880" y="0"/>
              <a:ext cx="8940241" cy="991271"/>
              <a:chOff x="0" y="0"/>
              <a:chExt cx="2268172" cy="25148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268172" cy="251489"/>
              </a:xfrm>
              <a:custGeom>
                <a:avLst/>
                <a:gdLst/>
                <a:ahLst/>
                <a:cxnLst/>
                <a:rect l="l" t="t" r="r" b="b"/>
                <a:pathLst>
                  <a:path w="2268172" h="251489">
                    <a:moveTo>
                      <a:pt x="0" y="0"/>
                    </a:moveTo>
                    <a:lnTo>
                      <a:pt x="2268172" y="0"/>
                    </a:lnTo>
                    <a:lnTo>
                      <a:pt x="2268172" y="251489"/>
                    </a:lnTo>
                    <a:lnTo>
                      <a:pt x="0" y="251489"/>
                    </a:lnTo>
                    <a:close/>
                  </a:path>
                </a:pathLst>
              </a:custGeom>
              <a:solidFill>
                <a:srgbClr val="F2DF74"/>
              </a:solidFill>
            </p:spPr>
          </p:sp>
        </p:grpSp>
        <p:grpSp>
          <p:nvGrpSpPr>
            <p:cNvPr id="9" name="Group 9"/>
            <p:cNvGrpSpPr/>
            <p:nvPr/>
          </p:nvGrpSpPr>
          <p:grpSpPr>
            <a:xfrm>
              <a:off x="16840200" y="0"/>
              <a:ext cx="7543800" cy="991271"/>
              <a:chOff x="0" y="0"/>
              <a:chExt cx="1913890" cy="25148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913890" cy="251489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251489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251489"/>
                    </a:lnTo>
                    <a:lnTo>
                      <a:pt x="0" y="251489"/>
                    </a:lnTo>
                    <a:close/>
                  </a:path>
                </a:pathLst>
              </a:custGeom>
              <a:solidFill>
                <a:srgbClr val="004165"/>
              </a:solidFill>
            </p:spPr>
          </p:sp>
        </p:grpSp>
      </p:grpSp>
      <p:grpSp>
        <p:nvGrpSpPr>
          <p:cNvPr id="13" name="Group 13"/>
          <p:cNvGrpSpPr/>
          <p:nvPr/>
        </p:nvGrpSpPr>
        <p:grpSpPr>
          <a:xfrm>
            <a:off x="0" y="9061816"/>
            <a:ext cx="18288000" cy="1272645"/>
            <a:chOff x="0" y="0"/>
            <a:chExt cx="24384000" cy="1696860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307281"/>
              <a:ext cx="24384000" cy="1389579"/>
              <a:chOff x="0" y="0"/>
              <a:chExt cx="6186311" cy="352541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186311" cy="352541"/>
              </a:xfrm>
              <a:custGeom>
                <a:avLst/>
                <a:gdLst/>
                <a:ahLst/>
                <a:cxnLst/>
                <a:rect l="l" t="t" r="r" b="b"/>
                <a:pathLst>
                  <a:path w="6186311" h="352541">
                    <a:moveTo>
                      <a:pt x="0" y="0"/>
                    </a:moveTo>
                    <a:lnTo>
                      <a:pt x="6186311" y="0"/>
                    </a:lnTo>
                    <a:lnTo>
                      <a:pt x="6186311" y="352541"/>
                    </a:lnTo>
                    <a:lnTo>
                      <a:pt x="0" y="352541"/>
                    </a:lnTo>
                    <a:close/>
                  </a:path>
                </a:pathLst>
              </a:custGeom>
              <a:solidFill>
                <a:srgbClr val="A9B2B1"/>
              </a:solidFill>
            </p:spPr>
          </p:sp>
        </p:grp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34607" y="536259"/>
              <a:ext cx="4672716" cy="931623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9890932" y="622235"/>
              <a:ext cx="4051574" cy="759670"/>
            </a:xfrm>
            <a:prstGeom prst="rect">
              <a:avLst/>
            </a:prstGeom>
          </p:spPr>
        </p:pic>
        <p:grpSp>
          <p:nvGrpSpPr>
            <p:cNvPr id="18" name="Group 18"/>
            <p:cNvGrpSpPr/>
            <p:nvPr/>
          </p:nvGrpSpPr>
          <p:grpSpPr>
            <a:xfrm>
              <a:off x="0" y="0"/>
              <a:ext cx="24384000" cy="523958"/>
              <a:chOff x="0" y="0"/>
              <a:chExt cx="26596501" cy="5715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255270"/>
                <a:ext cx="26596501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26596501" h="69850">
                    <a:moveTo>
                      <a:pt x="26305672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26596501" y="69850"/>
                    </a:lnTo>
                    <a:lnTo>
                      <a:pt x="26596501" y="0"/>
                    </a:lnTo>
                    <a:close/>
                  </a:path>
                </a:pathLst>
              </a:custGeom>
              <a:solidFill>
                <a:srgbClr val="004165"/>
              </a:solidFill>
            </p:spPr>
          </p:sp>
        </p:grpSp>
      </p:grp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78A953CD-DFBF-4AAE-9677-F9C964A622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9592381"/>
              </p:ext>
            </p:extLst>
          </p:nvPr>
        </p:nvGraphicFramePr>
        <p:xfrm>
          <a:off x="325955" y="2600730"/>
          <a:ext cx="17630925" cy="5999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01846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26" y="-921272"/>
            <a:ext cx="18288000" cy="10449764"/>
            <a:chOff x="0" y="0"/>
            <a:chExt cx="3349475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49475" cy="1913890"/>
            </a:xfrm>
            <a:custGeom>
              <a:avLst/>
              <a:gdLst/>
              <a:ahLst/>
              <a:cxnLst/>
              <a:rect l="l" t="t" r="r" b="b"/>
              <a:pathLst>
                <a:path w="3349475" h="1913890">
                  <a:moveTo>
                    <a:pt x="0" y="0"/>
                  </a:moveTo>
                  <a:lnTo>
                    <a:pt x="3349475" y="0"/>
                  </a:lnTo>
                  <a:lnTo>
                    <a:pt x="3349475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04165">
                <a:alpha val="9804"/>
              </a:srgbClr>
            </a:solidFill>
            <a:scene3d>
              <a:camera prst="orthographicFront"/>
              <a:lightRig rig="threePt" dir="t"/>
            </a:scene3d>
            <a:sp3d>
              <a:bevelT/>
            </a:sp3d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743454"/>
            <a:chOff x="0" y="0"/>
            <a:chExt cx="24384000" cy="991271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7543800" cy="991271"/>
              <a:chOff x="0" y="0"/>
              <a:chExt cx="1913890" cy="25148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913890" cy="251489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251489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251489"/>
                    </a:lnTo>
                    <a:lnTo>
                      <a:pt x="0" y="251489"/>
                    </a:lnTo>
                    <a:close/>
                  </a:path>
                </a:pathLst>
              </a:custGeom>
              <a:solidFill>
                <a:srgbClr val="772432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7721880" y="0"/>
              <a:ext cx="8940241" cy="991271"/>
              <a:chOff x="0" y="0"/>
              <a:chExt cx="2268172" cy="25148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268172" cy="251489"/>
              </a:xfrm>
              <a:custGeom>
                <a:avLst/>
                <a:gdLst/>
                <a:ahLst/>
                <a:cxnLst/>
                <a:rect l="l" t="t" r="r" b="b"/>
                <a:pathLst>
                  <a:path w="2268172" h="251489">
                    <a:moveTo>
                      <a:pt x="0" y="0"/>
                    </a:moveTo>
                    <a:lnTo>
                      <a:pt x="2268172" y="0"/>
                    </a:lnTo>
                    <a:lnTo>
                      <a:pt x="2268172" y="251489"/>
                    </a:lnTo>
                    <a:lnTo>
                      <a:pt x="0" y="251489"/>
                    </a:lnTo>
                    <a:close/>
                  </a:path>
                </a:pathLst>
              </a:custGeom>
              <a:solidFill>
                <a:srgbClr val="F2DF74"/>
              </a:solidFill>
            </p:spPr>
          </p:sp>
        </p:grpSp>
        <p:grpSp>
          <p:nvGrpSpPr>
            <p:cNvPr id="9" name="Group 9"/>
            <p:cNvGrpSpPr/>
            <p:nvPr/>
          </p:nvGrpSpPr>
          <p:grpSpPr>
            <a:xfrm>
              <a:off x="16840200" y="0"/>
              <a:ext cx="7543800" cy="991271"/>
              <a:chOff x="0" y="0"/>
              <a:chExt cx="1913890" cy="25148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913890" cy="251489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251489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251489"/>
                    </a:lnTo>
                    <a:lnTo>
                      <a:pt x="0" y="251489"/>
                    </a:lnTo>
                    <a:close/>
                  </a:path>
                </a:pathLst>
              </a:custGeom>
              <a:solidFill>
                <a:srgbClr val="004165"/>
              </a:solidFill>
            </p:spPr>
          </p:sp>
        </p:grpSp>
      </p:grpSp>
      <p:grpSp>
        <p:nvGrpSpPr>
          <p:cNvPr id="13" name="Group 13"/>
          <p:cNvGrpSpPr/>
          <p:nvPr/>
        </p:nvGrpSpPr>
        <p:grpSpPr>
          <a:xfrm>
            <a:off x="0" y="9061816"/>
            <a:ext cx="18288000" cy="1272645"/>
            <a:chOff x="0" y="0"/>
            <a:chExt cx="24384000" cy="1696860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307281"/>
              <a:ext cx="24384000" cy="1389579"/>
              <a:chOff x="0" y="0"/>
              <a:chExt cx="6186311" cy="352541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186311" cy="352541"/>
              </a:xfrm>
              <a:custGeom>
                <a:avLst/>
                <a:gdLst/>
                <a:ahLst/>
                <a:cxnLst/>
                <a:rect l="l" t="t" r="r" b="b"/>
                <a:pathLst>
                  <a:path w="6186311" h="352541">
                    <a:moveTo>
                      <a:pt x="0" y="0"/>
                    </a:moveTo>
                    <a:lnTo>
                      <a:pt x="6186311" y="0"/>
                    </a:lnTo>
                    <a:lnTo>
                      <a:pt x="6186311" y="352541"/>
                    </a:lnTo>
                    <a:lnTo>
                      <a:pt x="0" y="352541"/>
                    </a:lnTo>
                    <a:close/>
                  </a:path>
                </a:pathLst>
              </a:custGeom>
              <a:solidFill>
                <a:srgbClr val="A9B2B1"/>
              </a:solidFill>
            </p:spPr>
          </p:sp>
        </p:grp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34607" y="536259"/>
              <a:ext cx="4672716" cy="931623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9890932" y="622235"/>
              <a:ext cx="4051574" cy="759670"/>
            </a:xfrm>
            <a:prstGeom prst="rect">
              <a:avLst/>
            </a:prstGeom>
          </p:spPr>
        </p:pic>
        <p:grpSp>
          <p:nvGrpSpPr>
            <p:cNvPr id="18" name="Group 18"/>
            <p:cNvGrpSpPr/>
            <p:nvPr/>
          </p:nvGrpSpPr>
          <p:grpSpPr>
            <a:xfrm>
              <a:off x="0" y="0"/>
              <a:ext cx="24384000" cy="523958"/>
              <a:chOff x="0" y="0"/>
              <a:chExt cx="26596501" cy="5715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255270"/>
                <a:ext cx="26596501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26596501" h="69850">
                    <a:moveTo>
                      <a:pt x="26305672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26596501" y="69850"/>
                    </a:lnTo>
                    <a:lnTo>
                      <a:pt x="26596501" y="0"/>
                    </a:lnTo>
                    <a:close/>
                  </a:path>
                </a:pathLst>
              </a:custGeom>
              <a:solidFill>
                <a:srgbClr val="004165"/>
              </a:solidFill>
            </p:spPr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C1F3AFC-8A26-4B96-ABB5-1693D752F63E}"/>
              </a:ext>
            </a:extLst>
          </p:cNvPr>
          <p:cNvSpPr txBox="1"/>
          <p:nvPr/>
        </p:nvSpPr>
        <p:spPr>
          <a:xfrm>
            <a:off x="1116106" y="1592934"/>
            <a:ext cx="16486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772432"/>
                </a:solidFill>
                <a:latin typeface="Source Sans Pro" panose="020B0604020202020204" charset="0"/>
              </a:rPr>
              <a:t>HOW? – Four Pillars</a:t>
            </a:r>
          </a:p>
        </p:txBody>
      </p:sp>
      <p:grpSp>
        <p:nvGrpSpPr>
          <p:cNvPr id="22" name="Group 11">
            <a:extLst>
              <a:ext uri="{FF2B5EF4-FFF2-40B4-BE49-F238E27FC236}">
                <a16:creationId xmlns:a16="http://schemas.microsoft.com/office/drawing/2014/main" id="{B436AEB0-5FA9-498C-B30E-3B24AC235F5B}"/>
              </a:ext>
            </a:extLst>
          </p:cNvPr>
          <p:cNvGrpSpPr/>
          <p:nvPr/>
        </p:nvGrpSpPr>
        <p:grpSpPr>
          <a:xfrm>
            <a:off x="1264162" y="2628900"/>
            <a:ext cx="2545838" cy="532120"/>
            <a:chOff x="0" y="0"/>
            <a:chExt cx="2734245" cy="571500"/>
          </a:xfrm>
        </p:grpSpPr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B7F10081-8461-49BC-BAF8-5934BF6451DE}"/>
                </a:ext>
              </a:extLst>
            </p:cNvPr>
            <p:cNvSpPr/>
            <p:nvPr/>
          </p:nvSpPr>
          <p:spPr>
            <a:xfrm>
              <a:off x="0" y="255270"/>
              <a:ext cx="2734245" cy="69850"/>
            </a:xfrm>
            <a:custGeom>
              <a:avLst/>
              <a:gdLst/>
              <a:ahLst/>
              <a:cxnLst/>
              <a:rect l="l" t="t" r="r" b="b"/>
              <a:pathLst>
                <a:path w="2734245" h="69850">
                  <a:moveTo>
                    <a:pt x="244341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734245" y="69850"/>
                  </a:lnTo>
                  <a:lnTo>
                    <a:pt x="2734245" y="0"/>
                  </a:lnTo>
                  <a:close/>
                </a:path>
              </a:pathLst>
            </a:custGeom>
            <a:solidFill>
              <a:srgbClr val="004165"/>
            </a:solidFill>
          </p:spPr>
        </p:sp>
      </p:grp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1331916547"/>
              </p:ext>
            </p:extLst>
          </p:nvPr>
        </p:nvGraphicFramePr>
        <p:xfrm>
          <a:off x="2081909" y="2951356"/>
          <a:ext cx="14554487" cy="6049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280089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929" y="-115303"/>
            <a:ext cx="18288000" cy="10449764"/>
            <a:chOff x="0" y="0"/>
            <a:chExt cx="3349475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49475" cy="1913890"/>
            </a:xfrm>
            <a:custGeom>
              <a:avLst/>
              <a:gdLst/>
              <a:ahLst/>
              <a:cxnLst/>
              <a:rect l="l" t="t" r="r" b="b"/>
              <a:pathLst>
                <a:path w="3349475" h="1913890">
                  <a:moveTo>
                    <a:pt x="0" y="0"/>
                  </a:moveTo>
                  <a:lnTo>
                    <a:pt x="3349475" y="0"/>
                  </a:lnTo>
                  <a:lnTo>
                    <a:pt x="3349475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04165">
                <a:alpha val="9804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743454"/>
            <a:chOff x="0" y="0"/>
            <a:chExt cx="24384000" cy="991271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7543800" cy="991271"/>
              <a:chOff x="0" y="0"/>
              <a:chExt cx="1913890" cy="25148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913890" cy="251489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251489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251489"/>
                    </a:lnTo>
                    <a:lnTo>
                      <a:pt x="0" y="251489"/>
                    </a:lnTo>
                    <a:close/>
                  </a:path>
                </a:pathLst>
              </a:custGeom>
              <a:solidFill>
                <a:srgbClr val="772432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7721880" y="0"/>
              <a:ext cx="8940241" cy="991271"/>
              <a:chOff x="0" y="0"/>
              <a:chExt cx="2268172" cy="25148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268172" cy="251489"/>
              </a:xfrm>
              <a:custGeom>
                <a:avLst/>
                <a:gdLst/>
                <a:ahLst/>
                <a:cxnLst/>
                <a:rect l="l" t="t" r="r" b="b"/>
                <a:pathLst>
                  <a:path w="2268172" h="251489">
                    <a:moveTo>
                      <a:pt x="0" y="0"/>
                    </a:moveTo>
                    <a:lnTo>
                      <a:pt x="2268172" y="0"/>
                    </a:lnTo>
                    <a:lnTo>
                      <a:pt x="2268172" y="251489"/>
                    </a:lnTo>
                    <a:lnTo>
                      <a:pt x="0" y="251489"/>
                    </a:lnTo>
                    <a:close/>
                  </a:path>
                </a:pathLst>
              </a:custGeom>
              <a:solidFill>
                <a:srgbClr val="F2DF74"/>
              </a:solidFill>
            </p:spPr>
          </p:sp>
        </p:grpSp>
        <p:grpSp>
          <p:nvGrpSpPr>
            <p:cNvPr id="9" name="Group 9"/>
            <p:cNvGrpSpPr/>
            <p:nvPr/>
          </p:nvGrpSpPr>
          <p:grpSpPr>
            <a:xfrm>
              <a:off x="16840200" y="0"/>
              <a:ext cx="7543800" cy="991271"/>
              <a:chOff x="0" y="0"/>
              <a:chExt cx="1913890" cy="25148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913890" cy="251489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251489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251489"/>
                    </a:lnTo>
                    <a:lnTo>
                      <a:pt x="0" y="251489"/>
                    </a:lnTo>
                    <a:close/>
                  </a:path>
                </a:pathLst>
              </a:custGeom>
              <a:solidFill>
                <a:srgbClr val="004165"/>
              </a:solidFill>
            </p:spPr>
          </p:sp>
        </p:grpSp>
      </p:grpSp>
      <p:grpSp>
        <p:nvGrpSpPr>
          <p:cNvPr id="13" name="Group 13"/>
          <p:cNvGrpSpPr/>
          <p:nvPr/>
        </p:nvGrpSpPr>
        <p:grpSpPr>
          <a:xfrm>
            <a:off x="0" y="9061816"/>
            <a:ext cx="18288000" cy="1272645"/>
            <a:chOff x="0" y="0"/>
            <a:chExt cx="24384000" cy="1696860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307281"/>
              <a:ext cx="24384000" cy="1389579"/>
              <a:chOff x="0" y="0"/>
              <a:chExt cx="6186311" cy="352541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186311" cy="352541"/>
              </a:xfrm>
              <a:custGeom>
                <a:avLst/>
                <a:gdLst/>
                <a:ahLst/>
                <a:cxnLst/>
                <a:rect l="l" t="t" r="r" b="b"/>
                <a:pathLst>
                  <a:path w="6186311" h="352541">
                    <a:moveTo>
                      <a:pt x="0" y="0"/>
                    </a:moveTo>
                    <a:lnTo>
                      <a:pt x="6186311" y="0"/>
                    </a:lnTo>
                    <a:lnTo>
                      <a:pt x="6186311" y="352541"/>
                    </a:lnTo>
                    <a:lnTo>
                      <a:pt x="0" y="352541"/>
                    </a:lnTo>
                    <a:close/>
                  </a:path>
                </a:pathLst>
              </a:custGeom>
              <a:solidFill>
                <a:srgbClr val="A9B2B1"/>
              </a:solidFill>
            </p:spPr>
          </p:sp>
        </p:grp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34607" y="536259"/>
              <a:ext cx="4672716" cy="931623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9890932" y="622235"/>
              <a:ext cx="4051574" cy="759670"/>
            </a:xfrm>
            <a:prstGeom prst="rect">
              <a:avLst/>
            </a:prstGeom>
          </p:spPr>
        </p:pic>
        <p:grpSp>
          <p:nvGrpSpPr>
            <p:cNvPr id="18" name="Group 18"/>
            <p:cNvGrpSpPr/>
            <p:nvPr/>
          </p:nvGrpSpPr>
          <p:grpSpPr>
            <a:xfrm>
              <a:off x="0" y="0"/>
              <a:ext cx="24384000" cy="523958"/>
              <a:chOff x="0" y="0"/>
              <a:chExt cx="26596501" cy="5715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255270"/>
                <a:ext cx="26596501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26596501" h="69850">
                    <a:moveTo>
                      <a:pt x="26305672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26596501" y="69850"/>
                    </a:lnTo>
                    <a:lnTo>
                      <a:pt x="26596501" y="0"/>
                    </a:lnTo>
                    <a:close/>
                  </a:path>
                </a:pathLst>
              </a:custGeom>
              <a:solidFill>
                <a:srgbClr val="004165"/>
              </a:solidFill>
            </p:spPr>
          </p:sp>
        </p:grpSp>
      </p:grp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78A953CD-DFBF-4AAE-9677-F9C964A622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0138977"/>
              </p:ext>
            </p:extLst>
          </p:nvPr>
        </p:nvGraphicFramePr>
        <p:xfrm>
          <a:off x="325955" y="2600730"/>
          <a:ext cx="17630925" cy="5999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737498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26" y="-921272"/>
            <a:ext cx="18288000" cy="10449764"/>
            <a:chOff x="0" y="0"/>
            <a:chExt cx="3349475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49475" cy="1913890"/>
            </a:xfrm>
            <a:custGeom>
              <a:avLst/>
              <a:gdLst/>
              <a:ahLst/>
              <a:cxnLst/>
              <a:rect l="l" t="t" r="r" b="b"/>
              <a:pathLst>
                <a:path w="3349475" h="1913890">
                  <a:moveTo>
                    <a:pt x="0" y="0"/>
                  </a:moveTo>
                  <a:lnTo>
                    <a:pt x="3349475" y="0"/>
                  </a:lnTo>
                  <a:lnTo>
                    <a:pt x="3349475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04165">
                <a:alpha val="9804"/>
              </a:srgbClr>
            </a:solidFill>
            <a:scene3d>
              <a:camera prst="orthographicFront"/>
              <a:lightRig rig="threePt" dir="t"/>
            </a:scene3d>
            <a:sp3d>
              <a:bevelT/>
            </a:sp3d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743454"/>
            <a:chOff x="0" y="0"/>
            <a:chExt cx="24384000" cy="991271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7543800" cy="991271"/>
              <a:chOff x="0" y="0"/>
              <a:chExt cx="1913890" cy="25148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913890" cy="251489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251489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251489"/>
                    </a:lnTo>
                    <a:lnTo>
                      <a:pt x="0" y="251489"/>
                    </a:lnTo>
                    <a:close/>
                  </a:path>
                </a:pathLst>
              </a:custGeom>
              <a:solidFill>
                <a:srgbClr val="772432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7721880" y="0"/>
              <a:ext cx="8940241" cy="991271"/>
              <a:chOff x="0" y="0"/>
              <a:chExt cx="2268172" cy="25148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268172" cy="251489"/>
              </a:xfrm>
              <a:custGeom>
                <a:avLst/>
                <a:gdLst/>
                <a:ahLst/>
                <a:cxnLst/>
                <a:rect l="l" t="t" r="r" b="b"/>
                <a:pathLst>
                  <a:path w="2268172" h="251489">
                    <a:moveTo>
                      <a:pt x="0" y="0"/>
                    </a:moveTo>
                    <a:lnTo>
                      <a:pt x="2268172" y="0"/>
                    </a:lnTo>
                    <a:lnTo>
                      <a:pt x="2268172" y="251489"/>
                    </a:lnTo>
                    <a:lnTo>
                      <a:pt x="0" y="251489"/>
                    </a:lnTo>
                    <a:close/>
                  </a:path>
                </a:pathLst>
              </a:custGeom>
              <a:solidFill>
                <a:srgbClr val="F2DF74"/>
              </a:solidFill>
            </p:spPr>
          </p:sp>
        </p:grpSp>
        <p:grpSp>
          <p:nvGrpSpPr>
            <p:cNvPr id="9" name="Group 9"/>
            <p:cNvGrpSpPr/>
            <p:nvPr/>
          </p:nvGrpSpPr>
          <p:grpSpPr>
            <a:xfrm>
              <a:off x="16840200" y="0"/>
              <a:ext cx="7543800" cy="991271"/>
              <a:chOff x="0" y="0"/>
              <a:chExt cx="1913890" cy="25148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913890" cy="251489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251489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251489"/>
                    </a:lnTo>
                    <a:lnTo>
                      <a:pt x="0" y="251489"/>
                    </a:lnTo>
                    <a:close/>
                  </a:path>
                </a:pathLst>
              </a:custGeom>
              <a:solidFill>
                <a:srgbClr val="004165"/>
              </a:solidFill>
            </p:spPr>
          </p:sp>
        </p:grpSp>
      </p:grpSp>
      <p:grpSp>
        <p:nvGrpSpPr>
          <p:cNvPr id="13" name="Group 13"/>
          <p:cNvGrpSpPr/>
          <p:nvPr/>
        </p:nvGrpSpPr>
        <p:grpSpPr>
          <a:xfrm>
            <a:off x="0" y="9061816"/>
            <a:ext cx="18288000" cy="1272645"/>
            <a:chOff x="0" y="0"/>
            <a:chExt cx="24384000" cy="1696860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307281"/>
              <a:ext cx="24384000" cy="1389579"/>
              <a:chOff x="0" y="0"/>
              <a:chExt cx="6186311" cy="352541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186311" cy="352541"/>
              </a:xfrm>
              <a:custGeom>
                <a:avLst/>
                <a:gdLst/>
                <a:ahLst/>
                <a:cxnLst/>
                <a:rect l="l" t="t" r="r" b="b"/>
                <a:pathLst>
                  <a:path w="6186311" h="352541">
                    <a:moveTo>
                      <a:pt x="0" y="0"/>
                    </a:moveTo>
                    <a:lnTo>
                      <a:pt x="6186311" y="0"/>
                    </a:lnTo>
                    <a:lnTo>
                      <a:pt x="6186311" y="352541"/>
                    </a:lnTo>
                    <a:lnTo>
                      <a:pt x="0" y="352541"/>
                    </a:lnTo>
                    <a:close/>
                  </a:path>
                </a:pathLst>
              </a:custGeom>
              <a:solidFill>
                <a:srgbClr val="A9B2B1"/>
              </a:solidFill>
            </p:spPr>
          </p:sp>
        </p:grp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34607" y="536259"/>
              <a:ext cx="4672716" cy="931623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9890932" y="622235"/>
              <a:ext cx="4051574" cy="759670"/>
            </a:xfrm>
            <a:prstGeom prst="rect">
              <a:avLst/>
            </a:prstGeom>
          </p:spPr>
        </p:pic>
        <p:grpSp>
          <p:nvGrpSpPr>
            <p:cNvPr id="18" name="Group 18"/>
            <p:cNvGrpSpPr/>
            <p:nvPr/>
          </p:nvGrpSpPr>
          <p:grpSpPr>
            <a:xfrm>
              <a:off x="0" y="0"/>
              <a:ext cx="24384000" cy="523958"/>
              <a:chOff x="0" y="0"/>
              <a:chExt cx="26596501" cy="5715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255270"/>
                <a:ext cx="26596501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26596501" h="69850">
                    <a:moveTo>
                      <a:pt x="26305672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26596501" y="69850"/>
                    </a:lnTo>
                    <a:lnTo>
                      <a:pt x="26596501" y="0"/>
                    </a:lnTo>
                    <a:close/>
                  </a:path>
                </a:pathLst>
              </a:custGeom>
              <a:solidFill>
                <a:srgbClr val="004165"/>
              </a:solidFill>
            </p:spPr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C1F3AFC-8A26-4B96-ABB5-1693D752F63E}"/>
              </a:ext>
            </a:extLst>
          </p:cNvPr>
          <p:cNvSpPr txBox="1"/>
          <p:nvPr/>
        </p:nvSpPr>
        <p:spPr>
          <a:xfrm>
            <a:off x="1116106" y="1592934"/>
            <a:ext cx="16486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772432"/>
                </a:solidFill>
                <a:latin typeface="Source Sans Pro" panose="020B0604020202020204" charset="0"/>
              </a:rPr>
              <a:t>HOW? – Four Pillars</a:t>
            </a:r>
          </a:p>
        </p:txBody>
      </p:sp>
      <p:grpSp>
        <p:nvGrpSpPr>
          <p:cNvPr id="22" name="Group 11">
            <a:extLst>
              <a:ext uri="{FF2B5EF4-FFF2-40B4-BE49-F238E27FC236}">
                <a16:creationId xmlns:a16="http://schemas.microsoft.com/office/drawing/2014/main" id="{B436AEB0-5FA9-498C-B30E-3B24AC235F5B}"/>
              </a:ext>
            </a:extLst>
          </p:cNvPr>
          <p:cNvGrpSpPr/>
          <p:nvPr/>
        </p:nvGrpSpPr>
        <p:grpSpPr>
          <a:xfrm>
            <a:off x="1264162" y="2628900"/>
            <a:ext cx="2545838" cy="532120"/>
            <a:chOff x="0" y="0"/>
            <a:chExt cx="2734245" cy="571500"/>
          </a:xfrm>
        </p:grpSpPr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B7F10081-8461-49BC-BAF8-5934BF6451DE}"/>
                </a:ext>
              </a:extLst>
            </p:cNvPr>
            <p:cNvSpPr/>
            <p:nvPr/>
          </p:nvSpPr>
          <p:spPr>
            <a:xfrm>
              <a:off x="0" y="255270"/>
              <a:ext cx="2734245" cy="69850"/>
            </a:xfrm>
            <a:custGeom>
              <a:avLst/>
              <a:gdLst/>
              <a:ahLst/>
              <a:cxnLst/>
              <a:rect l="l" t="t" r="r" b="b"/>
              <a:pathLst>
                <a:path w="2734245" h="69850">
                  <a:moveTo>
                    <a:pt x="244341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734245" y="69850"/>
                  </a:lnTo>
                  <a:lnTo>
                    <a:pt x="2734245" y="0"/>
                  </a:lnTo>
                  <a:close/>
                </a:path>
              </a:pathLst>
            </a:custGeom>
            <a:solidFill>
              <a:srgbClr val="004165"/>
            </a:solidFill>
          </p:spPr>
        </p:sp>
      </p:grp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390591269"/>
              </p:ext>
            </p:extLst>
          </p:nvPr>
        </p:nvGraphicFramePr>
        <p:xfrm>
          <a:off x="2081909" y="2951356"/>
          <a:ext cx="14554487" cy="6049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33513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4955</TotalTime>
  <Words>1286</Words>
  <Application>Microsoft Office PowerPoint</Application>
  <PresentationFormat>Custom</PresentationFormat>
  <Paragraphs>173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CGD Office (2021-22) Work Plan</dc:title>
  <cp:lastModifiedBy>Gokul Menon</cp:lastModifiedBy>
  <cp:revision>115</cp:revision>
  <dcterms:created xsi:type="dcterms:W3CDTF">2006-08-16T00:00:00Z</dcterms:created>
  <dcterms:modified xsi:type="dcterms:W3CDTF">2021-08-11T10:24:33Z</dcterms:modified>
  <dc:identifier>DAEhw_o0nwI</dc:identifier>
</cp:coreProperties>
</file>